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5" r:id="rId4"/>
  </p:sldMasterIdLst>
  <p:notesMasterIdLst>
    <p:notesMasterId r:id="rId12"/>
  </p:notesMasterIdLst>
  <p:sldIdLst>
    <p:sldId id="256" r:id="rId5"/>
    <p:sldId id="261" r:id="rId6"/>
    <p:sldId id="283" r:id="rId7"/>
    <p:sldId id="263" r:id="rId8"/>
    <p:sldId id="264" r:id="rId9"/>
    <p:sldId id="274" r:id="rId10"/>
    <p:sldId id="273" r:id="rId11"/>
  </p:sldIdLst>
  <p:sldSz cx="24384000" cy="13716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57E0D"/>
    <a:srgbClr val="FF9933"/>
    <a:srgbClr val="9933F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9C3BA">
              <a:alpha val="50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9847F"/>
          </a:solidFill>
        </a:fill>
      </a:tcStyle>
    </a:firstCol>
    <a:lastRow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2525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375889"/>
              <a:satOff val="-9195"/>
              <a:lumOff val="-14901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414141"/>
        </a:fontRef>
        <a:srgbClr val="414141"/>
      </a:tcTxStyle>
      <a:tcStyle>
        <a:tcBdr>
          <a:left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right>
          <a:top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insideH>
          <a:insideV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9C3BA">
              <a:alpha val="75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9C3BA"/>
              </a:solidFill>
              <a:prstDash val="solid"/>
              <a:miter lim="400000"/>
            </a:ln>
          </a:top>
          <a:bottom>
            <a:ln w="12700" cap="flat">
              <a:solidFill>
                <a:srgbClr val="C9C3BA"/>
              </a:solidFill>
              <a:prstDash val="solid"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9C3BA">
              <a:alpha val="50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39D60"/>
          </a:solidFill>
        </a:fill>
      </a:tcStyle>
    </a:firstCol>
    <a:lastRow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2525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>
              <a:hueOff val="708446"/>
              <a:satOff val="-4821"/>
              <a:lumOff val="-14251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1">
              <a:hueOff val="-113918"/>
              <a:satOff val="19024"/>
              <a:lumOff val="19749"/>
              <a:alpha val="35000"/>
            </a:scheme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38AAF"/>
          </a:solidFill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369196"/>
              <a:satOff val="13972"/>
              <a:lumOff val="-24493"/>
            </a:schemeClr>
          </a:solidFill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369194"/>
              <a:satOff val="6343"/>
              <a:lumOff val="-13963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solidFill>
                <a:srgbClr val="C9C3BA"/>
              </a:solidFill>
              <a:prstDash val="solid"/>
              <a:miter lim="400000"/>
            </a:ln>
          </a:left>
          <a:right>
            <a:ln w="12700" cap="flat">
              <a:solidFill>
                <a:srgbClr val="C9C3BA"/>
              </a:solidFill>
              <a:prstDash val="solid"/>
              <a:miter lim="400000"/>
            </a:ln>
          </a:right>
          <a:top>
            <a:ln w="12700" cap="flat">
              <a:solidFill>
                <a:srgbClr val="C9C3BA"/>
              </a:solidFill>
              <a:prstDash val="solid"/>
              <a:miter lim="400000"/>
            </a:ln>
          </a:top>
          <a:bottom>
            <a:ln w="12700" cap="flat">
              <a:solidFill>
                <a:srgbClr val="C9C3BA"/>
              </a:solidFill>
              <a:prstDash val="solid"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solidFill>
                <a:srgbClr val="C9C3B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9C3BA">
              <a:alpha val="50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6635F"/>
          </a:solidFill>
        </a:fill>
      </a:tcStyle>
    </a:firstCol>
    <a:lastRow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9847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9C3BA">
              <a:alpha val="35000"/>
            </a:srgbClr>
          </a:solidFill>
        </a:fill>
      </a:tcStyle>
    </a:band2H>
    <a:firstCol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9847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89847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Ingen typografi, tabelgit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3" d="100"/>
          <a:sy n="53" d="100"/>
        </p:scale>
        <p:origin x="714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0.jpeg>
</file>

<file path=ppt/media/image11.JPG>
</file>

<file path=ppt/media/image12.jpeg>
</file>

<file path=ppt/media/image13.jpg>
</file>

<file path=ppt/media/image14.jpeg>
</file>

<file path=ppt/media/image15.jpeg>
</file>

<file path=ppt/media/image2.png>
</file>

<file path=ppt/media/image4.gif>
</file>

<file path=ppt/media/image5.gi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35" name="Shape 13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52105549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5.gi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Forside uden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D7C5FA-4BA2-A744-A70C-7E6470FDA8B0}"/>
              </a:ext>
            </a:extLst>
          </p:cNvPr>
          <p:cNvSpPr/>
          <p:nvPr/>
        </p:nvSpPr>
        <p:spPr>
          <a:xfrm>
            <a:off x="285749" y="0"/>
            <a:ext cx="24098250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9C9CC3-5BCD-1C4D-B3CC-A48ABFCB73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09837" y="3979892"/>
            <a:ext cx="19364326" cy="3943908"/>
          </a:xfrm>
        </p:spPr>
        <p:txBody>
          <a:bodyPr anchor="b"/>
          <a:lstStyle>
            <a:lvl1pPr algn="ctr">
              <a:defRPr sz="1200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570B72-74F5-624B-BE2E-A0A73EC03E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09837" y="8431240"/>
            <a:ext cx="19364326" cy="3472452"/>
          </a:xfrm>
        </p:spPr>
        <p:txBody>
          <a:bodyPr/>
          <a:lstStyle>
            <a:lvl1pPr marL="0" indent="0" algn="ctr">
              <a:buNone/>
              <a:defRPr sz="4800">
                <a:solidFill>
                  <a:schemeClr val="bg1"/>
                </a:solidFill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da-DK"/>
              <a:t>Klik for at redigere undertiteltypografien i masteren</a:t>
            </a:r>
            <a:endParaRPr lang="en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C729635-8AFB-4941-9B0D-8B1111B9E4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7191" r="16494"/>
          <a:stretch/>
        </p:blipFill>
        <p:spPr>
          <a:xfrm>
            <a:off x="15637259" y="0"/>
            <a:ext cx="8746742" cy="243818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1B7197E-D239-6E42-9FC4-2CAC826601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01165" y="667683"/>
            <a:ext cx="2381666" cy="2381666"/>
          </a:xfrm>
          <a:prstGeom prst="rect">
            <a:avLst/>
          </a:prstGeom>
        </p:spPr>
      </p:pic>
      <p:sp>
        <p:nvSpPr>
          <p:cNvPr id="21" name="Date Placeholder 20">
            <a:extLst>
              <a:ext uri="{FF2B5EF4-FFF2-40B4-BE49-F238E27FC236}">
                <a16:creationId xmlns:a16="http://schemas.microsoft.com/office/drawing/2014/main" id="{F59432CE-DD34-544C-9DA5-E197F8084A3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80319" y="12712700"/>
            <a:ext cx="1928430" cy="55916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11-12-2022</a:t>
            </a:fld>
            <a:endParaRPr lang="da-DK"/>
          </a:p>
        </p:txBody>
      </p:sp>
      <p:sp>
        <p:nvSpPr>
          <p:cNvPr id="22" name="Footer Placeholder 21">
            <a:extLst>
              <a:ext uri="{FF2B5EF4-FFF2-40B4-BE49-F238E27FC236}">
                <a16:creationId xmlns:a16="http://schemas.microsoft.com/office/drawing/2014/main" id="{9C77A74C-AD26-3B43-839F-93917B8B4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24646" y="12712698"/>
            <a:ext cx="16033752" cy="55916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2081333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2 spalter - hvid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3820" y="3314410"/>
            <a:ext cx="8640000" cy="8881856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505022-B7B8-804B-9926-2D1A5F14CD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855408" y="3314410"/>
            <a:ext cx="8640000" cy="8881856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71253A-7188-8B4D-836C-9009FCB8EC8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08E1BE1-08C4-0043-BCDF-B60C1E46B243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B09C4395-69A3-4777-A64C-2273E18EA1F4}" type="datetimeFigureOut">
              <a:rPr lang="da-DK" smtClean="0"/>
              <a:t>11-12-2022</a:t>
            </a:fld>
            <a:endParaRPr lang="da-DK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114189-B024-924A-B0A2-C707CB50E34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1053857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2 spalter - lys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28C97ED-28F1-2042-9DF4-C9A277DE13FF}"/>
              </a:ext>
            </a:extLst>
          </p:cNvPr>
          <p:cNvSpPr/>
          <p:nvPr/>
        </p:nvSpPr>
        <p:spPr>
          <a:xfrm>
            <a:off x="279401" y="0"/>
            <a:ext cx="24104598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F1E5EA-0644-DF46-A7B1-274B2062E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B4DD02-C0F4-4947-AEA3-A518291493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526FCB-2394-FB42-8B96-5022A8FA23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3820" y="3314410"/>
            <a:ext cx="8640000" cy="88848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D3C00D2E-AB99-A847-BB02-2CCD941FA7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911900" y="3314410"/>
            <a:ext cx="8640000" cy="88818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E11385-2D80-704A-9DE0-96AEE28DC31C}"/>
              </a:ext>
            </a:extLst>
          </p:cNvPr>
          <p:cNvSpPr/>
          <p:nvPr/>
        </p:nvSpPr>
        <p:spPr>
          <a:xfrm>
            <a:off x="2" y="0"/>
            <a:ext cx="28574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077565-C7D5-474F-A4BD-CF3BA7B1F427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11-12-2022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273BB1-BED5-6549-A022-ADA0DE59C62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1693976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2 spalter - mørk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28C97ED-28F1-2042-9DF4-C9A277DE13FF}"/>
              </a:ext>
            </a:extLst>
          </p:cNvPr>
          <p:cNvSpPr/>
          <p:nvPr/>
        </p:nvSpPr>
        <p:spPr>
          <a:xfrm>
            <a:off x="279401" y="0"/>
            <a:ext cx="2410459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F1E5EA-0644-DF46-A7B1-274B2062E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B4DD02-C0F4-4947-AEA3-A518291493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526FCB-2394-FB42-8B96-5022A8FA23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3820" y="3314410"/>
            <a:ext cx="8640000" cy="88818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D3C00D2E-AB99-A847-BB02-2CCD941FA7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911900" y="3314410"/>
            <a:ext cx="8640000" cy="88818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6B3C39-40AA-9B46-87FD-0F2D645949DB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11-12-2022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7AD3B6-A2EB-E045-AD80-9F59127486A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7315359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2 spalter - kombi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28C97ED-28F1-2042-9DF4-C9A277DE13FF}"/>
              </a:ext>
            </a:extLst>
          </p:cNvPr>
          <p:cNvSpPr/>
          <p:nvPr/>
        </p:nvSpPr>
        <p:spPr>
          <a:xfrm>
            <a:off x="279401" y="0"/>
            <a:ext cx="2410459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387284-B4EC-8C41-9C35-398D8A396D23}"/>
              </a:ext>
            </a:extLst>
          </p:cNvPr>
          <p:cNvSpPr/>
          <p:nvPr/>
        </p:nvSpPr>
        <p:spPr>
          <a:xfrm>
            <a:off x="3373819" y="3314409"/>
            <a:ext cx="10333782" cy="1040159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ED52920-F1A8-6D46-9184-48AE2E0D21D5}"/>
              </a:ext>
            </a:extLst>
          </p:cNvPr>
          <p:cNvSpPr/>
          <p:nvPr/>
        </p:nvSpPr>
        <p:spPr>
          <a:xfrm>
            <a:off x="13707601" y="3314409"/>
            <a:ext cx="10676398" cy="104015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F1E5EA-0644-DF46-A7B1-274B2062E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B4DD02-C0F4-4947-AEA3-A518291493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526FCB-2394-FB42-8B96-5022A8FA23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31020" y="3797010"/>
            <a:ext cx="9000000" cy="88818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D3C00D2E-AB99-A847-BB02-2CCD941FA7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164800" y="3797010"/>
            <a:ext cx="9000000" cy="888185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D78880-9B9B-2A45-802F-60A7CB38DEA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B09C4395-69A3-4777-A64C-2273E18EA1F4}" type="datetimeFigureOut">
              <a:rPr lang="da-DK" smtClean="0"/>
              <a:t>11-12-2022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B719CB-5AF1-8E4E-B4A0-60E4AB3EE1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7395295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stimonial - hvid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05DD72-5E4A-3748-B11F-C9F9CEB8F9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71" r="70154" b="41863"/>
          <a:stretch/>
        </p:blipFill>
        <p:spPr>
          <a:xfrm rot="16200000">
            <a:off x="20043451" y="-1577489"/>
            <a:ext cx="2740854" cy="5895830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C4937EF-C11A-9642-A258-53BF52748F3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73820" y="3316588"/>
            <a:ext cx="18178080" cy="3600000"/>
          </a:xfrm>
        </p:spPr>
        <p:txBody>
          <a:bodyPr/>
          <a:lstStyle>
            <a:lvl1pPr algn="ctr">
              <a:buFontTx/>
              <a:buNone/>
              <a:defRPr sz="5600">
                <a:solidFill>
                  <a:schemeClr val="accent1"/>
                </a:solidFill>
              </a:defRPr>
            </a:lvl1pPr>
            <a:lvl2pPr algn="ctr">
              <a:buFontTx/>
              <a:buNone/>
              <a:defRPr/>
            </a:lvl2pPr>
            <a:lvl3pPr algn="ctr">
              <a:buFontTx/>
              <a:buNone/>
              <a:defRPr/>
            </a:lvl3pPr>
            <a:lvl4pPr algn="ctr">
              <a:buFontTx/>
              <a:buNone/>
              <a:defRPr/>
            </a:lvl4pPr>
            <a:lvl5pPr algn="ctr">
              <a:buFontTx/>
              <a:buNone/>
              <a:defRPr/>
            </a:lvl5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3877591-F20C-564C-A0FF-30F37E679EC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584459" y="7147747"/>
            <a:ext cx="3756806" cy="3756806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/>
          <a:lstStyle>
            <a:lvl1pPr algn="ctr">
              <a:buFont typeface="Arial" panose="020B0604020202020204" pitchFamily="34" charset="0"/>
              <a:buNone/>
              <a:defRPr/>
            </a:lvl1pPr>
          </a:lstStyle>
          <a:p>
            <a:r>
              <a:rPr lang="da-DK"/>
              <a:t>Klik på ikonet for at tilføje et billede</a:t>
            </a:r>
            <a:endParaRPr lang="en-DK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D01A9FE-093E-6149-B363-F4B3461632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99934" y="11186217"/>
            <a:ext cx="11525852" cy="1111250"/>
          </a:xfrm>
        </p:spPr>
        <p:txBody>
          <a:bodyPr/>
          <a:lstStyle>
            <a:lvl1pPr algn="ctr">
              <a:buFont typeface="Arial" panose="020B0604020202020204" pitchFamily="34" charset="0"/>
              <a:buNone/>
              <a:defRPr sz="3800">
                <a:solidFill>
                  <a:schemeClr val="accent1"/>
                </a:solidFill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127B93-B1D0-6C41-98A7-5158EB3ABD2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B09C4395-69A3-4777-A64C-2273E18EA1F4}" type="datetimeFigureOut">
              <a:rPr lang="da-DK" smtClean="0"/>
              <a:t>11-12-2022</a:t>
            </a:fld>
            <a:endParaRPr lang="da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312867-EFD5-FE4D-A547-E6CF94AAB80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5964314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stimonial - lys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D07A8B3-9444-6A49-8D85-7AB47CC1997A}"/>
              </a:ext>
            </a:extLst>
          </p:cNvPr>
          <p:cNvSpPr/>
          <p:nvPr/>
        </p:nvSpPr>
        <p:spPr>
          <a:xfrm>
            <a:off x="279401" y="0"/>
            <a:ext cx="24104598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4EB80BE-E667-D140-A01F-1C8D7D33B3B7}"/>
              </a:ext>
            </a:extLst>
          </p:cNvPr>
          <p:cNvSpPr/>
          <p:nvPr/>
        </p:nvSpPr>
        <p:spPr>
          <a:xfrm>
            <a:off x="2" y="0"/>
            <a:ext cx="28574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C4937EF-C11A-9642-A258-53BF52748F3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73820" y="3316588"/>
            <a:ext cx="18178080" cy="3600000"/>
          </a:xfrm>
        </p:spPr>
        <p:txBody>
          <a:bodyPr/>
          <a:lstStyle>
            <a:lvl1pPr algn="ctr">
              <a:buFontTx/>
              <a:buNone/>
              <a:defRPr sz="5600">
                <a:solidFill>
                  <a:schemeClr val="bg1"/>
                </a:solidFill>
              </a:defRPr>
            </a:lvl1pPr>
            <a:lvl2pPr algn="ctr">
              <a:buFontTx/>
              <a:buNone/>
              <a:defRPr/>
            </a:lvl2pPr>
            <a:lvl3pPr algn="ctr">
              <a:buFontTx/>
              <a:buNone/>
              <a:defRPr/>
            </a:lvl3pPr>
            <a:lvl4pPr algn="ctr">
              <a:buFontTx/>
              <a:buNone/>
              <a:defRPr/>
            </a:lvl4pPr>
            <a:lvl5pPr algn="ctr">
              <a:buFontTx/>
              <a:buNone/>
              <a:defRPr/>
            </a:lvl5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3877591-F20C-564C-A0FF-30F37E679EC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584459" y="7107427"/>
            <a:ext cx="3756806" cy="3756806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/>
          <a:lstStyle>
            <a:lvl1pPr algn="ctr">
              <a:buFont typeface="Arial" panose="020B0604020202020204" pitchFamily="34" charset="0"/>
              <a:buNone/>
              <a:defRPr/>
            </a:lvl1pPr>
          </a:lstStyle>
          <a:p>
            <a:r>
              <a:rPr lang="da-DK"/>
              <a:t>Klik på ikonet for at tilføje et billede</a:t>
            </a:r>
            <a:endParaRPr lang="en-DK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D01A9FE-093E-6149-B363-F4B3461632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99934" y="11145897"/>
            <a:ext cx="11525852" cy="1111250"/>
          </a:xfrm>
        </p:spPr>
        <p:txBody>
          <a:bodyPr/>
          <a:lstStyle>
            <a:lvl1pPr algn="ctr">
              <a:buFont typeface="Arial" panose="020B0604020202020204" pitchFamily="34" charset="0"/>
              <a:buNone/>
              <a:defRPr sz="3800">
                <a:solidFill>
                  <a:schemeClr val="bg1"/>
                </a:solidFill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da-DK"/>
              <a:t>Rediger teksttypografien i masteren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CCAA21C-6F17-134F-9260-A29B6F9835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B242F0F-8B73-F24F-8A62-ADCFF7AA289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671" r="70154" b="41863"/>
          <a:stretch/>
        </p:blipFill>
        <p:spPr>
          <a:xfrm rot="16200000">
            <a:off x="20043451" y="-1577489"/>
            <a:ext cx="2740854" cy="5895830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8733831-7C95-0042-B96A-72DA64231B1F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11-12-2022</a:t>
            </a:fld>
            <a:endParaRPr lang="da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5CD171-CBFD-8547-AB36-4FC726ED92E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4814833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stimonial - mørk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D07A8B3-9444-6A49-8D85-7AB47CC1997A}"/>
              </a:ext>
            </a:extLst>
          </p:cNvPr>
          <p:cNvSpPr/>
          <p:nvPr/>
        </p:nvSpPr>
        <p:spPr>
          <a:xfrm>
            <a:off x="279401" y="0"/>
            <a:ext cx="2410459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4EB80BE-E667-D140-A01F-1C8D7D33B3B7}"/>
              </a:ext>
            </a:extLst>
          </p:cNvPr>
          <p:cNvSpPr/>
          <p:nvPr/>
        </p:nvSpPr>
        <p:spPr>
          <a:xfrm>
            <a:off x="2" y="0"/>
            <a:ext cx="285748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05DD72-5E4A-3748-B11F-C9F9CEB8F9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71" r="65756" b="41863"/>
          <a:stretch/>
        </p:blipFill>
        <p:spPr>
          <a:xfrm rot="16200000">
            <a:off x="19661385" y="-1316087"/>
            <a:ext cx="3369522" cy="5895830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C4937EF-C11A-9642-A258-53BF52748F3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73820" y="3316588"/>
            <a:ext cx="18180000" cy="3600000"/>
          </a:xfrm>
        </p:spPr>
        <p:txBody>
          <a:bodyPr/>
          <a:lstStyle>
            <a:lvl1pPr algn="ctr">
              <a:buFontTx/>
              <a:buNone/>
              <a:defRPr sz="5600">
                <a:solidFill>
                  <a:schemeClr val="bg1"/>
                </a:solidFill>
              </a:defRPr>
            </a:lvl1pPr>
            <a:lvl2pPr algn="ctr">
              <a:buFontTx/>
              <a:buNone/>
              <a:defRPr/>
            </a:lvl2pPr>
            <a:lvl3pPr algn="ctr">
              <a:buFontTx/>
              <a:buNone/>
              <a:defRPr/>
            </a:lvl3pPr>
            <a:lvl4pPr algn="ctr">
              <a:buFontTx/>
              <a:buNone/>
              <a:defRPr/>
            </a:lvl4pPr>
            <a:lvl5pPr algn="ctr">
              <a:buFontTx/>
              <a:buNone/>
              <a:defRPr/>
            </a:lvl5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3877591-F20C-564C-A0FF-30F37E679EC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584459" y="7107427"/>
            <a:ext cx="3756806" cy="3756806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/>
          <a:lstStyle>
            <a:lvl1pPr algn="ctr">
              <a:buFont typeface="Arial" panose="020B0604020202020204" pitchFamily="34" charset="0"/>
              <a:buNone/>
              <a:defRPr/>
            </a:lvl1pPr>
          </a:lstStyle>
          <a:p>
            <a:r>
              <a:rPr lang="da-DK"/>
              <a:t>Klik på ikonet for at tilføje et billede</a:t>
            </a:r>
            <a:endParaRPr lang="en-DK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D01A9FE-093E-6149-B363-F4B3461632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99934" y="11145897"/>
            <a:ext cx="11525852" cy="1111250"/>
          </a:xfrm>
        </p:spPr>
        <p:txBody>
          <a:bodyPr/>
          <a:lstStyle>
            <a:lvl1pPr algn="ctr">
              <a:buFont typeface="Arial" panose="020B0604020202020204" pitchFamily="34" charset="0"/>
              <a:buNone/>
              <a:defRPr sz="3800">
                <a:solidFill>
                  <a:schemeClr val="bg1"/>
                </a:solidFill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da-DK"/>
              <a:t>Rediger teksttypografien i masteren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CCAA21C-6F17-134F-9260-A29B6F98351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F20B6E8-3EF9-7E4F-BAFA-7185FEBD6B6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7825" r="47301" b="41854"/>
          <a:stretch/>
        </p:blipFill>
        <p:spPr>
          <a:xfrm rot="16200000">
            <a:off x="20347245" y="-1885171"/>
            <a:ext cx="2125494" cy="5895830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B47EAC-2DC4-5648-8CB4-36DBA97BDDAF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11-12-2022</a:t>
            </a:fld>
            <a:endParaRPr lang="da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237889-7A5A-024A-BA62-2DDF81C38CD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6004673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ort over Danm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3488F7C-1DB2-4244-B5F2-48B5AFD08FCB}"/>
              </a:ext>
            </a:extLst>
          </p:cNvPr>
          <p:cNvSpPr/>
          <p:nvPr/>
        </p:nvSpPr>
        <p:spPr>
          <a:xfrm>
            <a:off x="12192001" y="0"/>
            <a:ext cx="12191998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3821" y="1340727"/>
            <a:ext cx="8318222" cy="2490950"/>
          </a:xfrm>
        </p:spPr>
        <p:txBody>
          <a:bodyPr anchor="t" anchorCtr="0"/>
          <a:lstStyle/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3821" y="4350908"/>
            <a:ext cx="8318222" cy="7180692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408651-DECA-8A4F-B4BA-1A50BF6AFE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6C0AE6E-D6F0-B04D-8D90-FC287A4ECC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71" r="9485"/>
          <a:stretch/>
        </p:blipFill>
        <p:spPr>
          <a:xfrm>
            <a:off x="12691955" y="1787353"/>
            <a:ext cx="11412646" cy="1014129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1B6C65F-248E-404F-A64F-0889E47CCD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78620" y="1498600"/>
            <a:ext cx="10718800" cy="107188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7F35B58-434F-6541-A5AB-C591B3ECF203}"/>
              </a:ext>
            </a:extLst>
          </p:cNvPr>
          <p:cNvSpPr/>
          <p:nvPr/>
        </p:nvSpPr>
        <p:spPr>
          <a:xfrm>
            <a:off x="279399" y="12393207"/>
            <a:ext cx="11912598" cy="134072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C6CFE4-1D8A-E048-B114-07488293B0BA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11-12-2022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B6A596-2163-8545-8C2C-3F4CEAE8166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47973838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+ prik-anim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3488F7C-1DB2-4244-B5F2-48B5AFD08FCB}"/>
              </a:ext>
            </a:extLst>
          </p:cNvPr>
          <p:cNvSpPr/>
          <p:nvPr/>
        </p:nvSpPr>
        <p:spPr>
          <a:xfrm>
            <a:off x="12192001" y="0"/>
            <a:ext cx="12191998" cy="13716000"/>
          </a:xfrm>
          <a:prstGeom prst="rect">
            <a:avLst/>
          </a:prstGeom>
          <a:solidFill>
            <a:srgbClr val="1B45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3821" y="1340727"/>
            <a:ext cx="8318222" cy="2490950"/>
          </a:xfrm>
        </p:spPr>
        <p:txBody>
          <a:bodyPr anchor="t" anchorCtr="0"/>
          <a:lstStyle/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3821" y="4350908"/>
            <a:ext cx="8318222" cy="7180692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408651-DECA-8A4F-B4BA-1A50BF6AFE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C88E311-2A15-C94D-B456-72D1CCD5E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9443" y="2357120"/>
            <a:ext cx="11157110" cy="9001760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0EE67A-8BC5-9547-BE05-E18658D4B130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B09C4395-69A3-4777-A64C-2273E18EA1F4}" type="datetimeFigureOut">
              <a:rPr lang="da-DK" smtClean="0"/>
              <a:t>11-12-2022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C3F1F0-3BDB-F345-85CA-81DFED071AC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63967850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+billede - hvid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3488F7C-1DB2-4244-B5F2-48B5AFD08FCB}"/>
              </a:ext>
            </a:extLst>
          </p:cNvPr>
          <p:cNvSpPr/>
          <p:nvPr/>
        </p:nvSpPr>
        <p:spPr>
          <a:xfrm>
            <a:off x="12192001" y="0"/>
            <a:ext cx="12191998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3821" y="1340727"/>
            <a:ext cx="8318222" cy="2490950"/>
          </a:xfrm>
        </p:spPr>
        <p:txBody>
          <a:bodyPr anchor="t" anchorCtr="0"/>
          <a:lstStyle/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3821" y="4350908"/>
            <a:ext cx="8318222" cy="7180692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408651-DECA-8A4F-B4BA-1A50BF6AFE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17" name="Picture Placeholder 5">
            <a:extLst>
              <a:ext uri="{FF2B5EF4-FFF2-40B4-BE49-F238E27FC236}">
                <a16:creationId xmlns:a16="http://schemas.microsoft.com/office/drawing/2014/main" id="{588C9408-E712-694B-A898-C7DB3D8FEDE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191999" y="1340725"/>
            <a:ext cx="12192002" cy="12375274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da-DK"/>
              <a:t>Klik på ikonet for at tilføje et billede</a:t>
            </a:r>
            <a:endParaRPr lang="en-DK"/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B1A36D61-D8DA-7845-A664-7326F847484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4986168" y="-5246240"/>
            <a:ext cx="7721600" cy="77216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buFont typeface="Arial" panose="020B0604020202020204" pitchFamily="34" charset="0"/>
              <a:buNone/>
              <a:defRPr sz="200"/>
            </a:lvl1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B549EF7-2957-2746-8802-3ED83348F0A2}"/>
              </a:ext>
            </a:extLst>
          </p:cNvPr>
          <p:cNvSpPr/>
          <p:nvPr/>
        </p:nvSpPr>
        <p:spPr>
          <a:xfrm>
            <a:off x="279399" y="12393207"/>
            <a:ext cx="11912598" cy="134072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BB9097-3EDF-1F46-BE31-2B90A72816CD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11-12-2022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3B9541-8548-BC40-8715-243C088AD43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7213061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rside med prik-anim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D7C5FA-4BA2-A744-A70C-7E6470FDA8B0}"/>
              </a:ext>
            </a:extLst>
          </p:cNvPr>
          <p:cNvSpPr/>
          <p:nvPr/>
        </p:nvSpPr>
        <p:spPr>
          <a:xfrm>
            <a:off x="285749" y="0"/>
            <a:ext cx="24098250" cy="13716000"/>
          </a:xfrm>
          <a:prstGeom prst="rect">
            <a:avLst/>
          </a:prstGeom>
          <a:solidFill>
            <a:srgbClr val="1B45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9C9CC3-5BCD-1C4D-B3CC-A48ABFCB73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0318" y="4004236"/>
            <a:ext cx="10115212" cy="3943908"/>
          </a:xfrm>
        </p:spPr>
        <p:txBody>
          <a:bodyPr anchor="b"/>
          <a:lstStyle>
            <a:lvl1pPr algn="l">
              <a:defRPr sz="1200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570B72-74F5-624B-BE2E-A0A73EC03E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80318" y="8455584"/>
            <a:ext cx="10115212" cy="3943908"/>
          </a:xfrm>
        </p:spPr>
        <p:txBody>
          <a:bodyPr/>
          <a:lstStyle>
            <a:lvl1pPr marL="0" indent="0" algn="l">
              <a:buNone/>
              <a:defRPr sz="4800">
                <a:solidFill>
                  <a:schemeClr val="bg1"/>
                </a:solidFill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da-DK"/>
              <a:t>Klik for at redigere undertiteltypografien i masteren</a:t>
            </a:r>
            <a:endParaRPr lang="en-DK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0CA3239-F5FB-4147-94AB-91D7469249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70145" y="2357120"/>
            <a:ext cx="11157110" cy="900176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02761D1-0BB9-2A43-8BD5-EDF1F7CD81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973" y="667683"/>
            <a:ext cx="2381666" cy="2381666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F71F83-78F9-F742-85DF-DD9411B3B8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80319" y="12712700"/>
            <a:ext cx="1928430" cy="55916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11-12-2022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20DD28-FDEA-344F-BA16-42E22E63B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24646" y="12712698"/>
            <a:ext cx="16033752" cy="55916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96291091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+billede - lys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2409B01-12B2-9A43-9C48-8F38C41DDD2E}"/>
              </a:ext>
            </a:extLst>
          </p:cNvPr>
          <p:cNvSpPr/>
          <p:nvPr/>
        </p:nvSpPr>
        <p:spPr>
          <a:xfrm>
            <a:off x="279401" y="1"/>
            <a:ext cx="11912598" cy="1239320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488F7C-1DB2-4244-B5F2-48B5AFD08FCB}"/>
              </a:ext>
            </a:extLst>
          </p:cNvPr>
          <p:cNvSpPr/>
          <p:nvPr/>
        </p:nvSpPr>
        <p:spPr>
          <a:xfrm>
            <a:off x="12192001" y="0"/>
            <a:ext cx="12191998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3821" y="1340727"/>
            <a:ext cx="8318222" cy="2490950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3821" y="4350908"/>
            <a:ext cx="8318222" cy="718069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408651-DECA-8A4F-B4BA-1A50BF6AFE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17" name="Picture Placeholder 5">
            <a:extLst>
              <a:ext uri="{FF2B5EF4-FFF2-40B4-BE49-F238E27FC236}">
                <a16:creationId xmlns:a16="http://schemas.microsoft.com/office/drawing/2014/main" id="{588C9408-E712-694B-A898-C7DB3D8FEDE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191999" y="1340725"/>
            <a:ext cx="12192002" cy="12375274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da-DK"/>
              <a:t>Klik på ikonet for at tilføje et billede</a:t>
            </a:r>
            <a:endParaRPr lang="en-DK"/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B1A36D61-D8DA-7845-A664-7326F847484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4986168" y="-5246240"/>
            <a:ext cx="7721600" cy="77216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buFont typeface="Arial" panose="020B0604020202020204" pitchFamily="34" charset="0"/>
              <a:buNone/>
              <a:defRPr sz="200"/>
            </a:lvl1pPr>
          </a:lstStyle>
          <a:p>
            <a:pPr lvl="0"/>
            <a:r>
              <a:rPr lang="da-DK"/>
              <a:t>Rediger teksttypografien i masteren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6E18727-498C-7746-8334-81988A6FE7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705D8A9A-AA37-714D-A8D8-3132C83A2E35}"/>
              </a:ext>
            </a:extLst>
          </p:cNvPr>
          <p:cNvSpPr/>
          <p:nvPr/>
        </p:nvSpPr>
        <p:spPr>
          <a:xfrm>
            <a:off x="279399" y="12393207"/>
            <a:ext cx="11912598" cy="13407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838D203-B7E4-BD45-9EF4-F9F9C5C7F18C}"/>
              </a:ext>
            </a:extLst>
          </p:cNvPr>
          <p:cNvSpPr/>
          <p:nvPr/>
        </p:nvSpPr>
        <p:spPr>
          <a:xfrm>
            <a:off x="2" y="0"/>
            <a:ext cx="28574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9EFDF3-D9B1-7248-97B0-4784DA92465E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B09C4395-69A3-4777-A64C-2273E18EA1F4}" type="datetimeFigureOut">
              <a:rPr lang="da-DK" smtClean="0"/>
              <a:t>11-12-2022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A46920-548D-E743-AC82-05E415E76CF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13454775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+billede - mørk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2409B01-12B2-9A43-9C48-8F38C41DDD2E}"/>
              </a:ext>
            </a:extLst>
          </p:cNvPr>
          <p:cNvSpPr/>
          <p:nvPr/>
        </p:nvSpPr>
        <p:spPr>
          <a:xfrm>
            <a:off x="279400" y="2"/>
            <a:ext cx="1470676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488F7C-1DB2-4244-B5F2-48B5AFD08FCB}"/>
              </a:ext>
            </a:extLst>
          </p:cNvPr>
          <p:cNvSpPr/>
          <p:nvPr/>
        </p:nvSpPr>
        <p:spPr>
          <a:xfrm>
            <a:off x="12192001" y="0"/>
            <a:ext cx="1219199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3821" y="1340727"/>
            <a:ext cx="11347114" cy="2490950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3821" y="4350906"/>
            <a:ext cx="11347114" cy="890336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17" name="Picture Placeholder 5">
            <a:extLst>
              <a:ext uri="{FF2B5EF4-FFF2-40B4-BE49-F238E27FC236}">
                <a16:creationId xmlns:a16="http://schemas.microsoft.com/office/drawing/2014/main" id="{588C9408-E712-694B-A898-C7DB3D8FEDE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4986168" y="2475361"/>
            <a:ext cx="7721600" cy="10778914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da-DK"/>
              <a:t>Klik på ikonet for at tilføje et billede</a:t>
            </a:r>
            <a:endParaRPr lang="en-DK"/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B1A36D61-D8DA-7845-A664-7326F847484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4986168" y="-5246240"/>
            <a:ext cx="7721600" cy="77216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buFont typeface="Arial" panose="020B0604020202020204" pitchFamily="34" charset="0"/>
              <a:buNone/>
              <a:defRPr sz="200"/>
            </a:lvl1pPr>
          </a:lstStyle>
          <a:p>
            <a:pPr lvl="0"/>
            <a:r>
              <a:rPr lang="da-DK"/>
              <a:t>Rediger teksttypografien i masteren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6E18727-498C-7746-8334-81988A6FE7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73776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ort-billede-lille-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2409B01-12B2-9A43-9C48-8F38C41DDD2E}"/>
              </a:ext>
            </a:extLst>
          </p:cNvPr>
          <p:cNvSpPr/>
          <p:nvPr/>
        </p:nvSpPr>
        <p:spPr>
          <a:xfrm>
            <a:off x="279401" y="0"/>
            <a:ext cx="1191259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488F7C-1DB2-4244-B5F2-48B5AFD08FCB}"/>
              </a:ext>
            </a:extLst>
          </p:cNvPr>
          <p:cNvSpPr/>
          <p:nvPr/>
        </p:nvSpPr>
        <p:spPr>
          <a:xfrm>
            <a:off x="12192001" y="0"/>
            <a:ext cx="1219199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3190" y="722014"/>
            <a:ext cx="19314580" cy="1332624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986170" y="2475360"/>
            <a:ext cx="7721600" cy="1085504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 dirty="0"/>
          </a:p>
        </p:txBody>
      </p:sp>
      <p:sp>
        <p:nvSpPr>
          <p:cNvPr id="17" name="Picture Placeholder 5">
            <a:extLst>
              <a:ext uri="{FF2B5EF4-FFF2-40B4-BE49-F238E27FC236}">
                <a16:creationId xmlns:a16="http://schemas.microsoft.com/office/drawing/2014/main" id="{588C9408-E712-694B-A898-C7DB3D8FEDE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393191" y="2457794"/>
            <a:ext cx="11080310" cy="10855048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da-DK"/>
              <a:t>Klik på ikonet for at tilføje et billede</a:t>
            </a:r>
            <a:endParaRPr lang="en-DK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6E18727-498C-7746-8334-81988A6FE7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37171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+billede - simp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4656581-5A1E-9E40-9423-FB904311C05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707600" y="0"/>
            <a:ext cx="10676400" cy="13716000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da-DK"/>
              <a:t>Klik på ikonet for at tilføje et billede</a:t>
            </a:r>
            <a:endParaRPr lang="en-D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3820" y="1340727"/>
            <a:ext cx="9000000" cy="2490950"/>
          </a:xfrm>
        </p:spPr>
        <p:txBody>
          <a:bodyPr anchor="t" anchorCtr="0"/>
          <a:lstStyle/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73820" y="4350908"/>
            <a:ext cx="9000000" cy="8087404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408651-DECA-8A4F-B4BA-1A50BF6AFE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5B2557-B827-0544-BA96-FEA89DCCB74D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B09C4395-69A3-4777-A64C-2273E18EA1F4}" type="datetimeFigureOut">
              <a:rPr lang="da-DK" smtClean="0"/>
              <a:t>11-12-2022</a:t>
            </a:fld>
            <a:endParaRPr lang="da-DK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9CCA307-26D5-1B45-AF75-17E0487BC497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3541553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overskrift - hvid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D26F9-CBFF-414D-8CF6-3D929C39C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3AE506-EC7A-3F40-BA46-5D914220358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0A5FE5-042E-644F-8D6A-DC8E3C5EE214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B09C4395-69A3-4777-A64C-2273E18EA1F4}" type="datetimeFigureOut">
              <a:rPr lang="da-DK" smtClean="0"/>
              <a:t>11-12-2022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B0E81C-D115-C545-98BC-A04003B70413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14698556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overskrift - lys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D2716FD-321A-C14C-9E95-DD018D28EDE0}"/>
              </a:ext>
            </a:extLst>
          </p:cNvPr>
          <p:cNvSpPr/>
          <p:nvPr/>
        </p:nvSpPr>
        <p:spPr>
          <a:xfrm>
            <a:off x="279400" y="0"/>
            <a:ext cx="24104600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15A3DC-8552-6F42-A64B-CA94E3B890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55D26F9-CBFF-414D-8CF6-3D929C39C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3AE506-EC7A-3F40-BA46-5D914220358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1BB7ABA-6A87-2340-9771-CE7DC18B4A70}"/>
              </a:ext>
            </a:extLst>
          </p:cNvPr>
          <p:cNvSpPr/>
          <p:nvPr/>
        </p:nvSpPr>
        <p:spPr>
          <a:xfrm>
            <a:off x="2" y="0"/>
            <a:ext cx="28574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BE31D19-A240-1B44-AF8B-CAD61F6A91A4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11-12-2022</a:t>
            </a:fld>
            <a:endParaRPr lang="da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C8B3FF-2C5B-194D-BE27-F8F5CB03162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78928208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overskrift - mørk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D2716FD-321A-C14C-9E95-DD018D28EDE0}"/>
              </a:ext>
            </a:extLst>
          </p:cNvPr>
          <p:cNvSpPr/>
          <p:nvPr/>
        </p:nvSpPr>
        <p:spPr>
          <a:xfrm>
            <a:off x="279400" y="0"/>
            <a:ext cx="24104600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15A3DC-8552-6F42-A64B-CA94E3B890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55D26F9-CBFF-414D-8CF6-3D929C39C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3AE506-EC7A-3F40-BA46-5D914220358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162AA30A-7BDB-3840-9219-85770CF0761B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11-12-2022</a:t>
            </a:fld>
            <a:endParaRPr lang="da-DK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84351FD-7B1B-084C-8C67-91802E757A4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08152184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- hvid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D47E042-D1B2-BC4A-A2DC-D7191BE234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39C182-4E5F-5545-95B4-460FA7A8DBDC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B09C4395-69A3-4777-A64C-2273E18EA1F4}" type="datetimeFigureOut">
              <a:rPr lang="da-DK" smtClean="0"/>
              <a:t>11-12-2022</a:t>
            </a:fld>
            <a:endParaRPr lang="da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904C4E-1A9B-8F42-8578-4E207C21DAA2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47262765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- lys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7511642-C5EB-8949-9899-12D4A615F80C}"/>
              </a:ext>
            </a:extLst>
          </p:cNvPr>
          <p:cNvSpPr/>
          <p:nvPr/>
        </p:nvSpPr>
        <p:spPr>
          <a:xfrm>
            <a:off x="279400" y="0"/>
            <a:ext cx="24104600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E7FB62-121D-B647-9D8C-D1ABFA31A7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D47E042-D1B2-BC4A-A2DC-D7191BE234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B140A7-4AFC-1F40-90CB-EFCD3786F6D2}"/>
              </a:ext>
            </a:extLst>
          </p:cNvPr>
          <p:cNvSpPr/>
          <p:nvPr/>
        </p:nvSpPr>
        <p:spPr>
          <a:xfrm>
            <a:off x="2" y="0"/>
            <a:ext cx="28574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4E437A7D-31BE-C946-B4C3-CCD9AEFE60E7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11-12-2022</a:t>
            </a:fld>
            <a:endParaRPr lang="da-DK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C763C40-C4D0-6445-ACDE-59420E83BF73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76474258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- mørk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4D0B3C4-0F98-DE4F-811F-E4B7407E0F62}"/>
              </a:ext>
            </a:extLst>
          </p:cNvPr>
          <p:cNvSpPr/>
          <p:nvPr/>
        </p:nvSpPr>
        <p:spPr>
          <a:xfrm>
            <a:off x="279400" y="0"/>
            <a:ext cx="24104600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D9021E-6D17-C843-9C93-C008DA46C7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D47E042-D1B2-BC4A-A2DC-D7191BE234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2B92F9-B333-044A-A3A0-B15A197D00FE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11-12-2022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85663C-56A2-B144-8994-C394B4A0985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0181923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rside med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D7C5FA-4BA2-A744-A70C-7E6470FDA8B0}"/>
              </a:ext>
            </a:extLst>
          </p:cNvPr>
          <p:cNvSpPr/>
          <p:nvPr/>
        </p:nvSpPr>
        <p:spPr>
          <a:xfrm>
            <a:off x="285749" y="0"/>
            <a:ext cx="24098250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9C9CC3-5BCD-1C4D-B3CC-A48ABFCB73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0318" y="4004236"/>
            <a:ext cx="10115212" cy="3943908"/>
          </a:xfrm>
        </p:spPr>
        <p:txBody>
          <a:bodyPr anchor="b"/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570B72-74F5-624B-BE2E-A0A73EC03E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80318" y="8455584"/>
            <a:ext cx="10115212" cy="3943908"/>
          </a:xfrm>
        </p:spPr>
        <p:txBody>
          <a:bodyPr/>
          <a:lstStyle>
            <a:lvl1pPr marL="0" indent="0" algn="l">
              <a:buNone/>
              <a:defRPr sz="4800">
                <a:solidFill>
                  <a:schemeClr val="bg1"/>
                </a:solidFill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da-DK"/>
              <a:t>Klik for at redigere undertiteltypografien i masteren</a:t>
            </a:r>
            <a:endParaRPr lang="en-DK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DD7DC29-932C-3F45-A909-DD363CAA37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191999" y="0"/>
            <a:ext cx="12191998" cy="13716000"/>
          </a:xfrm>
          <a:solidFill>
            <a:schemeClr val="tx1">
              <a:lumMod val="50000"/>
              <a:lumOff val="50000"/>
            </a:schemeClr>
          </a:solidFill>
        </p:spPr>
        <p:txBody>
          <a:bodyPr/>
          <a:lstStyle>
            <a:lvl1pPr>
              <a:buFont typeface="Arial" panose="020B0604020202020204" pitchFamily="34" charset="0"/>
              <a:buNone/>
              <a:defRPr/>
            </a:lvl1pPr>
          </a:lstStyle>
          <a:p>
            <a:r>
              <a:rPr lang="da-DK"/>
              <a:t>Klik på ikonet for at tilføje et billede</a:t>
            </a:r>
            <a:endParaRPr lang="en-DK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C260554-2A21-2E4E-8E6F-61D4F5B17E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973" y="667683"/>
            <a:ext cx="2381666" cy="2381666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1B35F6-556C-2A41-98CF-27BB29AAC276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1180319" y="12712700"/>
            <a:ext cx="1928430" cy="55916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11-12-2022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FF4DFC-B4D9-EC4B-8C67-42EA52D0521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3324646" y="12712698"/>
            <a:ext cx="16033752" cy="55916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05589350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3_Titel &amp; pun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treg"/>
          <p:cNvSpPr/>
          <p:nvPr/>
        </p:nvSpPr>
        <p:spPr>
          <a:xfrm>
            <a:off x="875169" y="2898000"/>
            <a:ext cx="2249492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200"/>
          </a:p>
        </p:txBody>
      </p:sp>
      <p:sp>
        <p:nvSpPr>
          <p:cNvPr id="71" name="Streg"/>
          <p:cNvSpPr/>
          <p:nvPr/>
        </p:nvSpPr>
        <p:spPr>
          <a:xfrm>
            <a:off x="883129" y="918000"/>
            <a:ext cx="2249492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200"/>
          </a:p>
        </p:txBody>
      </p:sp>
      <p:sp>
        <p:nvSpPr>
          <p:cNvPr id="72" name="Titeltekst"/>
          <p:cNvSpPr txBox="1">
            <a:spLocks noGrp="1"/>
          </p:cNvSpPr>
          <p:nvPr>
            <p:ph type="title"/>
          </p:nvPr>
        </p:nvSpPr>
        <p:spPr>
          <a:xfrm>
            <a:off x="883128" y="1076150"/>
            <a:ext cx="22479000" cy="1663700"/>
          </a:xfrm>
          <a:prstGeom prst="rect">
            <a:avLst/>
          </a:prstGeom>
        </p:spPr>
        <p:txBody>
          <a:bodyPr/>
          <a:lstStyle/>
          <a:p>
            <a:r>
              <a:rPr lang="da-DK"/>
              <a:t>Klik for at redigere titeltypografien i masteren</a:t>
            </a:r>
            <a:endParaRPr dirty="0"/>
          </a:p>
        </p:txBody>
      </p:sp>
      <p:sp>
        <p:nvSpPr>
          <p:cNvPr id="73" name="Brødtekst, niveau et…"/>
          <p:cNvSpPr txBox="1">
            <a:spLocks noGrp="1"/>
          </p:cNvSpPr>
          <p:nvPr>
            <p:ph type="body" idx="1"/>
          </p:nvPr>
        </p:nvSpPr>
        <p:spPr>
          <a:xfrm>
            <a:off x="875168" y="3289300"/>
            <a:ext cx="14623200" cy="9576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1200"/>
              </a:spcBef>
              <a:defRPr sz="3600"/>
            </a:lvl1pPr>
            <a:lvl2pPr>
              <a:spcBef>
                <a:spcPts val="1200"/>
              </a:spcBef>
              <a:defRPr sz="3600"/>
            </a:lvl2pPr>
            <a:lvl3pPr>
              <a:spcBef>
                <a:spcPts val="1200"/>
              </a:spcBef>
              <a:defRPr sz="3600"/>
            </a:lvl3pPr>
            <a:lvl4pPr>
              <a:spcBef>
                <a:spcPts val="1200"/>
              </a:spcBef>
              <a:defRPr sz="3600"/>
            </a:lvl4pPr>
            <a:lvl5pPr>
              <a:spcBef>
                <a:spcPts val="1200"/>
              </a:spcBef>
              <a:defRPr sz="3600"/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dirty="0"/>
          </a:p>
        </p:txBody>
      </p:sp>
      <p:sp>
        <p:nvSpPr>
          <p:cNvPr id="3" name="Pladsholder til billede 2"/>
          <p:cNvSpPr>
            <a:spLocks noGrp="1"/>
          </p:cNvSpPr>
          <p:nvPr>
            <p:ph type="pic" sz="quarter" idx="10"/>
          </p:nvPr>
        </p:nvSpPr>
        <p:spPr>
          <a:xfrm>
            <a:off x="16590528" y="3289300"/>
            <a:ext cx="6771600" cy="9576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a-DK"/>
              <a:t>Klik på ikonet for at tilføje et billede</a:t>
            </a:r>
            <a:endParaRPr lang="da-DK" dirty="0"/>
          </a:p>
        </p:txBody>
      </p:sp>
      <p:sp>
        <p:nvSpPr>
          <p:cNvPr id="9" name="Streg"/>
          <p:cNvSpPr/>
          <p:nvPr/>
        </p:nvSpPr>
        <p:spPr>
          <a:xfrm rot="5400000">
            <a:off x="11262528" y="8077300"/>
            <a:ext cx="9576000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200"/>
          </a:p>
        </p:txBody>
      </p:sp>
      <p:sp>
        <p:nvSpPr>
          <p:cNvPr id="8" name="Streg">
            <a:extLst>
              <a:ext uri="{FF2B5EF4-FFF2-40B4-BE49-F238E27FC236}">
                <a16:creationId xmlns:a16="http://schemas.microsoft.com/office/drawing/2014/main" id="{ADE2B10F-981D-4419-855B-9CDFE7CE0CC6}"/>
              </a:ext>
            </a:extLst>
          </p:cNvPr>
          <p:cNvSpPr/>
          <p:nvPr userDrawn="1"/>
        </p:nvSpPr>
        <p:spPr>
          <a:xfrm rot="5400000">
            <a:off x="11262528" y="8077299"/>
            <a:ext cx="9576000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6593512"/>
      </p:ext>
    </p:extLst>
  </p:cSld>
  <p:clrMapOvr>
    <a:masterClrMapping/>
  </p:clrMapOvr>
  <p:transition spd="med"/>
  <p:extLst mod="1"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el &amp; undertitel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Lorem Ipsum Dolor"/>
          <p:cNvSpPr txBox="1">
            <a:spLocks noGrp="1"/>
          </p:cNvSpPr>
          <p:nvPr>
            <p:ph type="body" sz="quarter" idx="13"/>
          </p:nvPr>
        </p:nvSpPr>
        <p:spPr>
          <a:xfrm>
            <a:off x="952500" y="4965700"/>
            <a:ext cx="13500100" cy="6350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ClrTx/>
              <a:buSzTx/>
              <a:buFontTx/>
              <a:buNone/>
              <a:defRPr sz="3200" i="1">
                <a:latin typeface="IBM Plex Sans"/>
                <a:ea typeface="IBM Plex Sans"/>
                <a:cs typeface="IBM Plex Sans"/>
                <a:sym typeface="IBM Plex Sans"/>
              </a:defRPr>
            </a:lvl1pPr>
          </a:lstStyle>
          <a:p>
            <a:r>
              <a:t>Lorem Ipsum Dolor</a:t>
            </a:r>
          </a:p>
        </p:txBody>
      </p:sp>
      <p:sp>
        <p:nvSpPr>
          <p:cNvPr id="17" name="Titeltekst"/>
          <p:cNvSpPr txBox="1">
            <a:spLocks noGrp="1"/>
          </p:cNvSpPr>
          <p:nvPr>
            <p:ph type="title"/>
          </p:nvPr>
        </p:nvSpPr>
        <p:spPr>
          <a:xfrm>
            <a:off x="952500" y="5829300"/>
            <a:ext cx="13500100" cy="3340100"/>
          </a:xfrm>
          <a:prstGeom prst="rect">
            <a:avLst/>
          </a:prstGeom>
        </p:spPr>
        <p:txBody>
          <a:bodyPr/>
          <a:lstStyle/>
          <a:p>
            <a:r>
              <a:t>Titeltekst</a:t>
            </a:r>
          </a:p>
        </p:txBody>
      </p:sp>
      <p:sp>
        <p:nvSpPr>
          <p:cNvPr id="18" name="Brødtekst, niveau et…"/>
          <p:cNvSpPr txBox="1">
            <a:spLocks noGrp="1"/>
          </p:cNvSpPr>
          <p:nvPr>
            <p:ph type="body" sz="quarter" idx="1"/>
          </p:nvPr>
        </p:nvSpPr>
        <p:spPr>
          <a:xfrm>
            <a:off x="15532100" y="5829300"/>
            <a:ext cx="7950200" cy="33401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FontTx/>
              <a:buNone/>
              <a:defRPr sz="3200"/>
            </a:lvl1pPr>
            <a:lvl2pPr marL="0" indent="228600">
              <a:spcBef>
                <a:spcPts val="0"/>
              </a:spcBef>
              <a:buClrTx/>
              <a:buSzTx/>
              <a:buFontTx/>
              <a:buNone/>
              <a:defRPr sz="3200"/>
            </a:lvl2pPr>
            <a:lvl3pPr marL="0" indent="457200">
              <a:spcBef>
                <a:spcPts val="0"/>
              </a:spcBef>
              <a:buClrTx/>
              <a:buSzTx/>
              <a:buFontTx/>
              <a:buNone/>
              <a:defRPr sz="3200"/>
            </a:lvl3pPr>
            <a:lvl4pPr marL="0" indent="685800">
              <a:spcBef>
                <a:spcPts val="0"/>
              </a:spcBef>
              <a:buClrTx/>
              <a:buSzTx/>
              <a:buFontTx/>
              <a:buNone/>
              <a:defRPr sz="3200"/>
            </a:lvl4pPr>
            <a:lvl5pPr marL="0" indent="914400">
              <a:spcBef>
                <a:spcPts val="0"/>
              </a:spcBef>
              <a:buClrTx/>
              <a:buSzTx/>
              <a:buFontTx/>
              <a:buNone/>
              <a:defRPr sz="3200"/>
            </a:lvl5pPr>
          </a:lstStyle>
          <a:p>
            <a:r>
              <a:t>Brødtekst, niveau et</a:t>
            </a:r>
          </a:p>
          <a:p>
            <a:pPr lvl="1"/>
            <a:r>
              <a:t>Brødtekst, niveau to</a:t>
            </a:r>
          </a:p>
          <a:p>
            <a:pPr lvl="2"/>
            <a:r>
              <a:t>Brødtekst, niveau tre</a:t>
            </a:r>
          </a:p>
          <a:p>
            <a:pPr lvl="3"/>
            <a:r>
              <a:t>Brødtekst, niveau fire</a:t>
            </a:r>
          </a:p>
          <a:p>
            <a:pPr lvl="4"/>
            <a:r>
              <a:t>Brødtekst, niveau fem</a:t>
            </a:r>
          </a:p>
        </p:txBody>
      </p:sp>
      <p:sp>
        <p:nvSpPr>
          <p:cNvPr id="19" name="Lysbilled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11767221"/>
      </p:ext>
    </p:extLst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el &amp; pun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itelteks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Titeltekst</a:t>
            </a:r>
          </a:p>
        </p:txBody>
      </p:sp>
      <p:sp>
        <p:nvSpPr>
          <p:cNvPr id="73" name="Brødtekst, niveau et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Brødtekst, niveau et</a:t>
            </a:r>
          </a:p>
          <a:p>
            <a:pPr lvl="1"/>
            <a:r>
              <a:t>Brødtekst, niveau to</a:t>
            </a:r>
          </a:p>
          <a:p>
            <a:pPr lvl="2"/>
            <a:r>
              <a:t>Brødtekst, niveau tre</a:t>
            </a:r>
          </a:p>
          <a:p>
            <a:pPr lvl="3"/>
            <a:r>
              <a:t>Brødtekst, niveau fire</a:t>
            </a:r>
          </a:p>
          <a:p>
            <a:pPr lvl="4"/>
            <a:r>
              <a:t>Brødtekst, niveau fem</a:t>
            </a:r>
          </a:p>
        </p:txBody>
      </p:sp>
      <p:sp>
        <p:nvSpPr>
          <p:cNvPr id="74" name="Lysbilled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12829092"/>
      </p:ext>
    </p:extLst>
  </p:cSld>
  <p:clrMapOvr>
    <a:masterClrMapping/>
  </p:clrMapOvr>
  <p:transition spd="med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4_Titel &amp; pun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treg"/>
          <p:cNvSpPr/>
          <p:nvPr/>
        </p:nvSpPr>
        <p:spPr>
          <a:xfrm>
            <a:off x="875167" y="2898000"/>
            <a:ext cx="2249492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71" name="Streg"/>
          <p:cNvSpPr/>
          <p:nvPr/>
        </p:nvSpPr>
        <p:spPr>
          <a:xfrm>
            <a:off x="883128" y="918000"/>
            <a:ext cx="2249492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72" name="Titeltekst"/>
          <p:cNvSpPr txBox="1">
            <a:spLocks noGrp="1"/>
          </p:cNvSpPr>
          <p:nvPr>
            <p:ph type="title"/>
          </p:nvPr>
        </p:nvSpPr>
        <p:spPr>
          <a:xfrm>
            <a:off x="883128" y="1076150"/>
            <a:ext cx="22479000" cy="1663700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Titeltekst</a:t>
            </a:r>
            <a:endParaRPr dirty="0"/>
          </a:p>
        </p:txBody>
      </p:sp>
      <p:sp>
        <p:nvSpPr>
          <p:cNvPr id="73" name="Brødtekst, niveau et…"/>
          <p:cNvSpPr txBox="1">
            <a:spLocks noGrp="1"/>
          </p:cNvSpPr>
          <p:nvPr>
            <p:ph type="body" idx="1"/>
          </p:nvPr>
        </p:nvSpPr>
        <p:spPr>
          <a:xfrm>
            <a:off x="875167" y="3289299"/>
            <a:ext cx="14623200" cy="9576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1800"/>
              </a:spcBef>
              <a:defRPr sz="3600"/>
            </a:lvl1pPr>
            <a:lvl2pPr>
              <a:defRPr sz="3600"/>
            </a:lvl2pPr>
            <a:lvl3pPr>
              <a:defRPr sz="3600"/>
            </a:lvl3pPr>
            <a:lvl4pPr>
              <a:defRPr sz="3600"/>
            </a:lvl4pPr>
            <a:lvl5pPr>
              <a:defRPr sz="3600"/>
            </a:lvl5pPr>
          </a:lstStyle>
          <a:p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et</a:t>
            </a:r>
          </a:p>
          <a:p>
            <a:pPr lvl="1"/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to</a:t>
            </a:r>
          </a:p>
          <a:p>
            <a:pPr lvl="2"/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</a:t>
            </a:r>
            <a:r>
              <a:rPr dirty="0" err="1"/>
              <a:t>tre</a:t>
            </a:r>
            <a:endParaRPr dirty="0"/>
          </a:p>
          <a:p>
            <a:pPr lvl="3"/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fire</a:t>
            </a:r>
          </a:p>
          <a:p>
            <a:pPr lvl="4"/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fem</a:t>
            </a:r>
          </a:p>
        </p:txBody>
      </p:sp>
      <p:sp>
        <p:nvSpPr>
          <p:cNvPr id="3" name="Pladsholder til billede 2"/>
          <p:cNvSpPr>
            <a:spLocks noGrp="1"/>
          </p:cNvSpPr>
          <p:nvPr>
            <p:ph type="pic" sz="quarter" idx="10"/>
          </p:nvPr>
        </p:nvSpPr>
        <p:spPr>
          <a:xfrm>
            <a:off x="16590528" y="3289299"/>
            <a:ext cx="6771600" cy="9576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da-DK" dirty="0"/>
          </a:p>
        </p:txBody>
      </p:sp>
      <p:sp>
        <p:nvSpPr>
          <p:cNvPr id="9" name="Streg"/>
          <p:cNvSpPr/>
          <p:nvPr userDrawn="1"/>
        </p:nvSpPr>
        <p:spPr>
          <a:xfrm rot="5400000">
            <a:off x="11262528" y="8077299"/>
            <a:ext cx="9576000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456687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el &amp; pun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treg"/>
          <p:cNvSpPr/>
          <p:nvPr/>
        </p:nvSpPr>
        <p:spPr>
          <a:xfrm>
            <a:off x="875167" y="2898000"/>
            <a:ext cx="2249492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71" name="Streg"/>
          <p:cNvSpPr/>
          <p:nvPr/>
        </p:nvSpPr>
        <p:spPr>
          <a:xfrm>
            <a:off x="883128" y="918000"/>
            <a:ext cx="2249492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72" name="Titeltekst"/>
          <p:cNvSpPr txBox="1">
            <a:spLocks noGrp="1"/>
          </p:cNvSpPr>
          <p:nvPr>
            <p:ph type="title"/>
          </p:nvPr>
        </p:nvSpPr>
        <p:spPr>
          <a:xfrm>
            <a:off x="883128" y="1076150"/>
            <a:ext cx="22479000" cy="1663700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Titeltekst</a:t>
            </a:r>
            <a:endParaRPr dirty="0"/>
          </a:p>
        </p:txBody>
      </p:sp>
      <p:sp>
        <p:nvSpPr>
          <p:cNvPr id="73" name="Brødtekst, niveau et…"/>
          <p:cNvSpPr txBox="1">
            <a:spLocks noGrp="1"/>
          </p:cNvSpPr>
          <p:nvPr>
            <p:ph type="body" idx="1"/>
          </p:nvPr>
        </p:nvSpPr>
        <p:spPr>
          <a:xfrm>
            <a:off x="8738928" y="3289299"/>
            <a:ext cx="14623200" cy="9576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1800"/>
              </a:spcBef>
              <a:defRPr sz="3600"/>
            </a:lvl1pPr>
            <a:lvl2pPr>
              <a:defRPr sz="3600"/>
            </a:lvl2pPr>
            <a:lvl3pPr>
              <a:defRPr sz="3600"/>
            </a:lvl3pPr>
            <a:lvl4pPr>
              <a:defRPr sz="3600"/>
            </a:lvl4pPr>
            <a:lvl5pPr>
              <a:defRPr sz="3600"/>
            </a:lvl5pPr>
          </a:lstStyle>
          <a:p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et</a:t>
            </a:r>
          </a:p>
          <a:p>
            <a:pPr lvl="1"/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to</a:t>
            </a:r>
          </a:p>
          <a:p>
            <a:pPr lvl="2"/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</a:t>
            </a:r>
            <a:r>
              <a:rPr dirty="0" err="1"/>
              <a:t>tre</a:t>
            </a:r>
            <a:endParaRPr dirty="0"/>
          </a:p>
          <a:p>
            <a:pPr lvl="3"/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fire</a:t>
            </a:r>
          </a:p>
          <a:p>
            <a:pPr lvl="4"/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fem</a:t>
            </a:r>
          </a:p>
        </p:txBody>
      </p:sp>
      <p:sp>
        <p:nvSpPr>
          <p:cNvPr id="3" name="Pladsholder til billede 2"/>
          <p:cNvSpPr>
            <a:spLocks noGrp="1"/>
          </p:cNvSpPr>
          <p:nvPr>
            <p:ph type="pic" sz="quarter" idx="10"/>
          </p:nvPr>
        </p:nvSpPr>
        <p:spPr>
          <a:xfrm>
            <a:off x="875167" y="3289299"/>
            <a:ext cx="6771600" cy="9576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da-DK" dirty="0"/>
          </a:p>
        </p:txBody>
      </p:sp>
      <p:sp>
        <p:nvSpPr>
          <p:cNvPr id="9" name="Streg"/>
          <p:cNvSpPr/>
          <p:nvPr userDrawn="1"/>
        </p:nvSpPr>
        <p:spPr>
          <a:xfrm rot="5400000">
            <a:off x="3404847" y="8077299"/>
            <a:ext cx="9576000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65710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Titel &amp; pun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treg"/>
          <p:cNvSpPr/>
          <p:nvPr/>
        </p:nvSpPr>
        <p:spPr>
          <a:xfrm>
            <a:off x="875167" y="2898000"/>
            <a:ext cx="2249492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71" name="Streg"/>
          <p:cNvSpPr/>
          <p:nvPr/>
        </p:nvSpPr>
        <p:spPr>
          <a:xfrm>
            <a:off x="883128" y="918000"/>
            <a:ext cx="2249492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72" name="Titeltekst"/>
          <p:cNvSpPr txBox="1">
            <a:spLocks noGrp="1"/>
          </p:cNvSpPr>
          <p:nvPr>
            <p:ph type="title"/>
          </p:nvPr>
        </p:nvSpPr>
        <p:spPr>
          <a:xfrm>
            <a:off x="883128" y="1076150"/>
            <a:ext cx="22479000" cy="1663700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Titeltekst</a:t>
            </a:r>
            <a:endParaRPr dirty="0"/>
          </a:p>
        </p:txBody>
      </p:sp>
      <p:sp>
        <p:nvSpPr>
          <p:cNvPr id="73" name="Brødtekst, niveau et…"/>
          <p:cNvSpPr txBox="1">
            <a:spLocks noGrp="1"/>
          </p:cNvSpPr>
          <p:nvPr>
            <p:ph type="body" idx="1"/>
          </p:nvPr>
        </p:nvSpPr>
        <p:spPr>
          <a:xfrm>
            <a:off x="16594730" y="3289299"/>
            <a:ext cx="6767395" cy="9576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1800"/>
              </a:spcBef>
              <a:defRPr sz="3600"/>
            </a:lvl1pPr>
            <a:lvl2pPr>
              <a:defRPr sz="3600"/>
            </a:lvl2pPr>
            <a:lvl3pPr>
              <a:defRPr sz="3600"/>
            </a:lvl3pPr>
            <a:lvl4pPr>
              <a:defRPr sz="3600"/>
            </a:lvl4pPr>
            <a:lvl5pPr>
              <a:defRPr sz="3600"/>
            </a:lvl5pPr>
          </a:lstStyle>
          <a:p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et</a:t>
            </a:r>
          </a:p>
          <a:p>
            <a:pPr lvl="1"/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to</a:t>
            </a:r>
          </a:p>
          <a:p>
            <a:pPr lvl="2"/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</a:t>
            </a:r>
            <a:r>
              <a:rPr dirty="0" err="1"/>
              <a:t>tre</a:t>
            </a:r>
            <a:endParaRPr dirty="0"/>
          </a:p>
          <a:p>
            <a:pPr lvl="3"/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fire</a:t>
            </a:r>
          </a:p>
          <a:p>
            <a:pPr lvl="4"/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fem</a:t>
            </a:r>
          </a:p>
        </p:txBody>
      </p:sp>
      <p:sp>
        <p:nvSpPr>
          <p:cNvPr id="3" name="Pladsholder til billede 2"/>
          <p:cNvSpPr>
            <a:spLocks noGrp="1"/>
          </p:cNvSpPr>
          <p:nvPr>
            <p:ph type="pic" sz="quarter" idx="10"/>
          </p:nvPr>
        </p:nvSpPr>
        <p:spPr>
          <a:xfrm>
            <a:off x="883126" y="3289298"/>
            <a:ext cx="14623200" cy="9575989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da-DK" dirty="0"/>
          </a:p>
        </p:txBody>
      </p:sp>
      <p:sp>
        <p:nvSpPr>
          <p:cNvPr id="9" name="Streg"/>
          <p:cNvSpPr/>
          <p:nvPr userDrawn="1"/>
        </p:nvSpPr>
        <p:spPr>
          <a:xfrm rot="5400000">
            <a:off x="11262528" y="8077299"/>
            <a:ext cx="9576000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343113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rside med billede og prik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D7C5FA-4BA2-A744-A70C-7E6470FDA8B0}"/>
              </a:ext>
            </a:extLst>
          </p:cNvPr>
          <p:cNvSpPr/>
          <p:nvPr/>
        </p:nvSpPr>
        <p:spPr>
          <a:xfrm>
            <a:off x="285749" y="0"/>
            <a:ext cx="24098250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104AC9E-8691-3E41-86D8-A1DD9721EB97}"/>
              </a:ext>
            </a:extLst>
          </p:cNvPr>
          <p:cNvSpPr/>
          <p:nvPr/>
        </p:nvSpPr>
        <p:spPr>
          <a:xfrm>
            <a:off x="285746" y="3883584"/>
            <a:ext cx="11905304" cy="83773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9C9CC3-5BCD-1C4D-B3CC-A48ABFCB73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0318" y="4424866"/>
            <a:ext cx="10115212" cy="3943908"/>
          </a:xfrm>
        </p:spPr>
        <p:txBody>
          <a:bodyPr anchor="b"/>
          <a:lstStyle>
            <a:lvl1pPr algn="l">
              <a:defRPr sz="9600">
                <a:solidFill>
                  <a:schemeClr val="accent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570B72-74F5-624B-BE2E-A0A73EC03E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80318" y="8876215"/>
            <a:ext cx="10115212" cy="2943610"/>
          </a:xfrm>
        </p:spPr>
        <p:txBody>
          <a:bodyPr/>
          <a:lstStyle>
            <a:lvl1pPr marL="0" indent="0" algn="l">
              <a:buNone/>
              <a:defRPr sz="4800">
                <a:solidFill>
                  <a:schemeClr val="accent1"/>
                </a:solidFill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da-DK"/>
              <a:t>Klik for at redigere undertiteltypografien i masteren</a:t>
            </a:r>
            <a:endParaRPr lang="en-DK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DD7DC29-932C-3F45-A909-DD363CAA37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191999" y="4572002"/>
            <a:ext cx="12191998" cy="7688956"/>
          </a:xfrm>
          <a:solidFill>
            <a:schemeClr val="tx1">
              <a:lumMod val="50000"/>
              <a:lumOff val="50000"/>
            </a:schemeClr>
          </a:solidFill>
        </p:spPr>
        <p:txBody>
          <a:bodyPr/>
          <a:lstStyle>
            <a:lvl1pPr>
              <a:buFont typeface="Arial" panose="020B0604020202020204" pitchFamily="34" charset="0"/>
              <a:buNone/>
              <a:defRPr/>
            </a:lvl1pPr>
          </a:lstStyle>
          <a:p>
            <a:r>
              <a:rPr lang="da-DK"/>
              <a:t>Klik på ikonet for at tilføje et billede</a:t>
            </a:r>
            <a:endParaRPr lang="en-DK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49170D7-924F-5C48-95E5-5663BE4383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986168" y="-2448786"/>
            <a:ext cx="7721600" cy="77216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buFont typeface="Arial" panose="020B0604020202020204" pitchFamily="34" charset="0"/>
              <a:buNone/>
              <a:defRPr sz="200"/>
            </a:lvl1pPr>
          </a:lstStyle>
          <a:p>
            <a:pPr lvl="0"/>
            <a:r>
              <a:rPr lang="da-DK"/>
              <a:t>Rediger teksttypografien i masteren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3E9EEFC-CE26-B346-AB81-64E3441EBF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01165" y="667683"/>
            <a:ext cx="2381666" cy="2381666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F15DBE-3965-C145-A1B2-4EF51695D422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180317" y="12712700"/>
            <a:ext cx="1928430" cy="55916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11-12-2022</a:t>
            </a:fld>
            <a:endParaRPr lang="da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CF56E-1D2D-2243-B099-B77B60BB9E78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3324644" y="12712698"/>
            <a:ext cx="16033752" cy="55916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1638610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reak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D7C5FA-4BA2-A744-A70C-7E6470FDA8B0}"/>
              </a:ext>
            </a:extLst>
          </p:cNvPr>
          <p:cNvSpPr/>
          <p:nvPr/>
        </p:nvSpPr>
        <p:spPr>
          <a:xfrm>
            <a:off x="285751" y="0"/>
            <a:ext cx="24098250" cy="13716000"/>
          </a:xfrm>
          <a:prstGeom prst="rect">
            <a:avLst/>
          </a:prstGeom>
          <a:solidFill>
            <a:srgbClr val="1B45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58FD01E-C2AF-0545-A1C8-D693A2F4D3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3445" y="2331366"/>
            <a:ext cx="11157110" cy="900176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999964C-223D-1848-BEFE-48231E458D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16729" y="2382874"/>
            <a:ext cx="19950542" cy="8950252"/>
          </a:xfrm>
        </p:spPr>
        <p:txBody>
          <a:bodyPr anchor="ctr" anchorCtr="0"/>
          <a:lstStyle>
            <a:lvl1pPr algn="ctr">
              <a:defRPr sz="2800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EDBB20DC-26EF-5D41-8DD9-B0052414E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11-12-2022</a:t>
            </a:fld>
            <a:endParaRPr lang="da-DK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C35A56E0-2ED3-4A4D-889C-6E665627F3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7D40CF5C-382E-7E48-A2FE-1279B9448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9409930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reak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D7C5FA-4BA2-A744-A70C-7E6470FDA8B0}"/>
              </a:ext>
            </a:extLst>
          </p:cNvPr>
          <p:cNvSpPr/>
          <p:nvPr/>
        </p:nvSpPr>
        <p:spPr>
          <a:xfrm>
            <a:off x="285749" y="0"/>
            <a:ext cx="24098250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2A1DF9F-FCCB-3645-BA95-B62B9261E2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71" r="9485" b="45585"/>
          <a:stretch/>
        </p:blipFill>
        <p:spPr>
          <a:xfrm>
            <a:off x="5100478" y="5666564"/>
            <a:ext cx="1418304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0FFB8350-112B-3743-9589-1F862B263C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16729" y="2382874"/>
            <a:ext cx="19950542" cy="8950252"/>
          </a:xfrm>
        </p:spPr>
        <p:txBody>
          <a:bodyPr anchor="ctr" anchorCtr="0"/>
          <a:lstStyle>
            <a:lvl1pPr algn="ctr">
              <a:defRPr sz="2800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5EF4D60-CCAA-B14C-B93E-67992D18D2C9}"/>
              </a:ext>
            </a:extLst>
          </p:cNvPr>
          <p:cNvSpPr/>
          <p:nvPr/>
        </p:nvSpPr>
        <p:spPr>
          <a:xfrm>
            <a:off x="2" y="0"/>
            <a:ext cx="28574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4DF85D0-41C0-8941-8437-04EAC765F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11-12-2022</a:t>
            </a:fld>
            <a:endParaRPr lang="da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38E51B-70E8-9B4A-BD67-F1D09F35C4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C2A915D-CF57-5B4A-8581-AFFA9754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5505858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- hvid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4E69A-D904-D147-BD2C-47A9566A2B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73820" y="3314410"/>
            <a:ext cx="18178080" cy="8881856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F1E5EA-0644-DF46-A7B1-274B2062E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05DD72-5E4A-3748-B11F-C9F9CEB8F9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71" r="65756" b="41863"/>
          <a:stretch/>
        </p:blipFill>
        <p:spPr>
          <a:xfrm>
            <a:off x="21297901" y="7933139"/>
            <a:ext cx="3369522" cy="5895830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31E398-75B3-B540-B8FE-95242F7AF794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B09C4395-69A3-4777-A64C-2273E18EA1F4}" type="datetimeFigureOut">
              <a:rPr lang="da-DK" smtClean="0"/>
              <a:t>11-12-2022</a:t>
            </a:fld>
            <a:endParaRPr lang="da-DK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4B0CB26-A08D-0E49-911D-09789AB725A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0948922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- lys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28C97ED-28F1-2042-9DF4-C9A277DE13FF}"/>
              </a:ext>
            </a:extLst>
          </p:cNvPr>
          <p:cNvSpPr/>
          <p:nvPr/>
        </p:nvSpPr>
        <p:spPr>
          <a:xfrm>
            <a:off x="279401" y="0"/>
            <a:ext cx="24104598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4E69A-D904-D147-BD2C-47A9566A2B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F1E5EA-0644-DF46-A7B1-274B2062E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B4DD02-C0F4-4947-AEA3-A518291493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908ED0F-E8E3-3943-A399-5CF4A883E4B1}"/>
              </a:ext>
            </a:extLst>
          </p:cNvPr>
          <p:cNvSpPr/>
          <p:nvPr/>
        </p:nvSpPr>
        <p:spPr>
          <a:xfrm>
            <a:off x="2" y="0"/>
            <a:ext cx="28574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6B7A5AF-4C32-144D-9D36-346EC40D9A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671" r="65756" b="41863"/>
          <a:stretch/>
        </p:blipFill>
        <p:spPr>
          <a:xfrm>
            <a:off x="21297901" y="7933139"/>
            <a:ext cx="3369522" cy="5895830"/>
          </a:xfrm>
          <a:prstGeom prst="rect">
            <a:avLst/>
          </a:prstGeo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447F6E9A-388B-7843-84C7-47D1BD3D7CEC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11-12-2022</a:t>
            </a:fld>
            <a:endParaRPr lang="da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9A4E30-54B8-D841-B7E1-F4FF79DF9C7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901773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- mørk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28C97ED-28F1-2042-9DF4-C9A277DE13FF}"/>
              </a:ext>
            </a:extLst>
          </p:cNvPr>
          <p:cNvSpPr/>
          <p:nvPr/>
        </p:nvSpPr>
        <p:spPr>
          <a:xfrm>
            <a:off x="279401" y="0"/>
            <a:ext cx="24104598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4E69A-D904-D147-BD2C-47A9566A2B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F1E5EA-0644-DF46-A7B1-274B2062E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B4DD02-C0F4-4947-AEA3-A518291493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980"/>
          <a:stretch/>
        </p:blipFill>
        <p:spPr>
          <a:xfrm>
            <a:off x="977901" y="895877"/>
            <a:ext cx="1716790" cy="177747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C43FA64-DC2B-2A47-A6D8-471173CA45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825" r="44355" b="41854"/>
          <a:stretch/>
        </p:blipFill>
        <p:spPr>
          <a:xfrm>
            <a:off x="21928414" y="7927455"/>
            <a:ext cx="2546496" cy="5895830"/>
          </a:xfrm>
          <a:prstGeom prst="rect">
            <a:avLst/>
          </a:prstGeo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E2F49D2-1D38-C549-AFD7-BAF7225423DA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9C4395-69A3-4777-A64C-2273E18EA1F4}" type="datetimeFigureOut">
              <a:rPr lang="da-DK" smtClean="0"/>
              <a:t>11-12-2022</a:t>
            </a:fld>
            <a:endParaRPr lang="da-DK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8D1D94E-B680-E34F-945B-F0DCAC4BA2D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7569856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F50142-BBA2-6642-97B4-666525D145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3820" y="895877"/>
            <a:ext cx="18178080" cy="1595074"/>
          </a:xfrm>
          <a:prstGeom prst="rect">
            <a:avLst/>
          </a:prstGeom>
        </p:spPr>
        <p:txBody>
          <a:bodyPr vert="horz" lIns="0" tIns="0" rIns="0" bIns="0" rtlCol="0" anchor="b" anchorCtr="0">
            <a:normAutofit/>
          </a:bodyPr>
          <a:lstStyle/>
          <a:p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D97DA2-A384-7842-8FE4-5D0E698456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73820" y="3314410"/>
            <a:ext cx="18178080" cy="888185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A1972E0-9713-4949-8065-02A4226D5A70}"/>
              </a:ext>
            </a:extLst>
          </p:cNvPr>
          <p:cNvPicPr>
            <a:picLocks noChangeAspect="1"/>
          </p:cNvPicPr>
          <p:nvPr/>
        </p:nvPicPr>
        <p:blipFill>
          <a:blip r:embed="rId37"/>
          <a:stretch>
            <a:fillRect/>
          </a:stretch>
        </p:blipFill>
        <p:spPr>
          <a:xfrm>
            <a:off x="976090" y="895878"/>
            <a:ext cx="1707388" cy="174937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720AB8C-47EB-284B-BEF0-3CAC31FCFE86}"/>
              </a:ext>
            </a:extLst>
          </p:cNvPr>
          <p:cNvSpPr/>
          <p:nvPr/>
        </p:nvSpPr>
        <p:spPr>
          <a:xfrm>
            <a:off x="2" y="0"/>
            <a:ext cx="285748" cy="1371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6400"/>
          </a:p>
        </p:txBody>
      </p:sp>
      <p:sp>
        <p:nvSpPr>
          <p:cNvPr id="10" name="Slide Number Placeholder 11">
            <a:extLst>
              <a:ext uri="{FF2B5EF4-FFF2-40B4-BE49-F238E27FC236}">
                <a16:creationId xmlns:a16="http://schemas.microsoft.com/office/drawing/2014/main" id="{76EEAD9F-26F0-DF48-B9B7-D3450C2377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725379" y="6654271"/>
            <a:ext cx="2208810" cy="567458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buFontTx/>
              <a:buBlip>
                <a:blip r:embed="rId38"/>
              </a:buBlip>
              <a:defRPr sz="2800"/>
            </a:lvl1pPr>
          </a:lstStyle>
          <a:p>
            <a:fld id="{86CB4B4D-7CA3-9044-876B-883B54F8677D}" type="slidenum">
              <a:rPr lang="da-DK" smtClean="0"/>
              <a:t>‹nr.›</a:t>
            </a:fld>
            <a:endParaRPr lang="da-DK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6FEAF04A-204F-AC49-871E-33511BA07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18148" y="12712698"/>
            <a:ext cx="16033752" cy="55916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2400">
                <a:solidFill>
                  <a:schemeClr val="tx1"/>
                </a:solidFill>
              </a:defRPr>
            </a:lvl1pPr>
          </a:lstStyle>
          <a:p>
            <a:endParaRPr lang="da-DK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E5C2E710-BCD3-2041-8DB1-98969394E3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373821" y="12712700"/>
            <a:ext cx="1928430" cy="559164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defRPr sz="2400"/>
            </a:lvl1pPr>
          </a:lstStyle>
          <a:p>
            <a:fld id="{B09C4395-69A3-4777-A64C-2273E18EA1F4}" type="datetimeFigureOut">
              <a:rPr lang="da-DK" smtClean="0"/>
              <a:t>11-12-2022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748504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78" r:id="rId13"/>
    <p:sldLayoutId id="2147483679" r:id="rId14"/>
    <p:sldLayoutId id="2147483680" r:id="rId15"/>
    <p:sldLayoutId id="2147483681" r:id="rId16"/>
    <p:sldLayoutId id="2147483682" r:id="rId17"/>
    <p:sldLayoutId id="2147483683" r:id="rId18"/>
    <p:sldLayoutId id="2147483684" r:id="rId19"/>
    <p:sldLayoutId id="2147483685" r:id="rId20"/>
    <p:sldLayoutId id="2147483686" r:id="rId21"/>
    <p:sldLayoutId id="2147483687" r:id="rId22"/>
    <p:sldLayoutId id="2147483688" r:id="rId23"/>
    <p:sldLayoutId id="2147483689" r:id="rId24"/>
    <p:sldLayoutId id="2147483690" r:id="rId25"/>
    <p:sldLayoutId id="2147483691" r:id="rId26"/>
    <p:sldLayoutId id="2147483692" r:id="rId27"/>
    <p:sldLayoutId id="2147483693" r:id="rId28"/>
    <p:sldLayoutId id="2147483694" r:id="rId29"/>
    <p:sldLayoutId id="2147483695" r:id="rId30"/>
    <p:sldLayoutId id="2147483696" r:id="rId31"/>
    <p:sldLayoutId id="2147483697" r:id="rId32"/>
    <p:sldLayoutId id="2147483662" r:id="rId33"/>
    <p:sldLayoutId id="2147483663" r:id="rId34"/>
    <p:sldLayoutId id="2147483664" r:id="rId35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400" b="0" kern="1200">
          <a:solidFill>
            <a:schemeClr val="tx1"/>
          </a:solidFill>
          <a:latin typeface="+mj-lt"/>
          <a:ea typeface="+mj-ea"/>
          <a:cs typeface="Calibri" panose="020F0502020204030204" pitchFamily="34" charset="0"/>
        </a:defRPr>
      </a:lvl1pPr>
    </p:titleStyle>
    <p:bodyStyle>
      <a:lvl1pPr marL="368300" indent="-368300" algn="l" defTabSz="1828800" rtl="0" eaLnBrk="1" latinLnBrk="0" hangingPunct="1">
        <a:lnSpc>
          <a:spcPct val="100000"/>
        </a:lnSpc>
        <a:spcBef>
          <a:spcPts val="2000"/>
        </a:spcBef>
        <a:buFontTx/>
        <a:buBlip>
          <a:blip r:embed="rId38"/>
        </a:buBlip>
        <a:tabLst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714376" indent="-346076" algn="l" defTabSz="1828800" rtl="0" eaLnBrk="1" latinLnBrk="0" hangingPunct="1">
        <a:lnSpc>
          <a:spcPct val="100000"/>
        </a:lnSpc>
        <a:spcBef>
          <a:spcPts val="1000"/>
        </a:spcBef>
        <a:buFontTx/>
        <a:buBlip>
          <a:blip r:embed="rId38"/>
        </a:buBlip>
        <a:tabLst/>
        <a:defRPr sz="4200" kern="1200">
          <a:solidFill>
            <a:schemeClr val="tx1"/>
          </a:solidFill>
          <a:latin typeface="+mn-lt"/>
          <a:ea typeface="+mn-ea"/>
          <a:cs typeface="+mn-cs"/>
        </a:defRPr>
      </a:lvl2pPr>
      <a:lvl3pPr marL="1082676" indent="-368300" algn="l" defTabSz="1828800" rtl="0" eaLnBrk="1" latinLnBrk="0" hangingPunct="1">
        <a:lnSpc>
          <a:spcPct val="100000"/>
        </a:lnSpc>
        <a:spcBef>
          <a:spcPts val="1000"/>
        </a:spcBef>
        <a:buFontTx/>
        <a:buBlip>
          <a:blip r:embed="rId38"/>
        </a:buBlip>
        <a:tabLst/>
        <a:defRPr sz="4200" kern="1200">
          <a:solidFill>
            <a:schemeClr val="tx1"/>
          </a:solidFill>
          <a:latin typeface="+mn-lt"/>
          <a:ea typeface="+mn-ea"/>
          <a:cs typeface="+mn-cs"/>
        </a:defRPr>
      </a:lvl3pPr>
      <a:lvl4pPr marL="1431926" indent="-349250" algn="l" defTabSz="1828800" rtl="0" eaLnBrk="1" latinLnBrk="0" hangingPunct="1">
        <a:lnSpc>
          <a:spcPct val="100000"/>
        </a:lnSpc>
        <a:spcBef>
          <a:spcPts val="1000"/>
        </a:spcBef>
        <a:buFontTx/>
        <a:buBlip>
          <a:blip r:embed="rId38"/>
        </a:buBlip>
        <a:tabLst/>
        <a:defRPr sz="4200" kern="1200">
          <a:solidFill>
            <a:schemeClr val="tx1"/>
          </a:solidFill>
          <a:latin typeface="+mn-lt"/>
          <a:ea typeface="+mn-ea"/>
          <a:cs typeface="+mn-cs"/>
        </a:defRPr>
      </a:lvl4pPr>
      <a:lvl5pPr marL="1778000" indent="-346076" algn="l" defTabSz="1828800" rtl="0" eaLnBrk="1" latinLnBrk="0" hangingPunct="1">
        <a:lnSpc>
          <a:spcPct val="100000"/>
        </a:lnSpc>
        <a:spcBef>
          <a:spcPts val="1000"/>
        </a:spcBef>
        <a:buFontTx/>
        <a:buBlip>
          <a:blip r:embed="rId38"/>
        </a:buBlip>
        <a:tabLst/>
        <a:defRPr sz="42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042">
          <p15:clr>
            <a:srgbClr val="F26B43"/>
          </p15:clr>
        </p15:guide>
        <p15:guide id="2" pos="3840">
          <p15:clr>
            <a:srgbClr val="F26B43"/>
          </p15:clr>
        </p15:guide>
        <p15:guide id="3" pos="1059">
          <p15:clr>
            <a:srgbClr val="F26B43"/>
          </p15:clr>
        </p15:guide>
        <p15:guide id="4" pos="67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Web Construction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a-DK" dirty="0"/>
              <a:t>PHP - dynamiske sider</a:t>
            </a:r>
            <a:endParaRPr dirty="0"/>
          </a:p>
        </p:txBody>
      </p:sp>
      <p:sp>
        <p:nvSpPr>
          <p:cNvPr id="137" name="V2 - M1 - 2018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a-DK" dirty="0"/>
              <a:t>V3.1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DD34ED-FE13-4E64-B7CD-0BEAC66D4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Dynamisk generering af sider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9E3668BA-05C8-405C-83CC-065D28C2F8B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pPr>
              <a:spcBef>
                <a:spcPts val="1200"/>
              </a:spcBef>
            </a:pPr>
            <a:r>
              <a:rPr lang="da-DK" dirty="0">
                <a:cs typeface="Courier New" panose="02070309020205020404" pitchFamily="49" charset="0"/>
              </a:rPr>
              <a:t>Det ville være uoverkommeligt at skulle generere en produktside til alle produkter i databasen</a:t>
            </a:r>
          </a:p>
          <a:p>
            <a:pPr>
              <a:spcBef>
                <a:spcPts val="1200"/>
              </a:spcBef>
            </a:pPr>
            <a:r>
              <a:rPr lang="da-DK" dirty="0">
                <a:cs typeface="Courier New" panose="02070309020205020404" pitchFamily="49" charset="0"/>
              </a:rPr>
              <a:t>Vi kan lave en standard/template-side, som vi så udfylder med data afhængigt af, hvad man fx har trykket på</a:t>
            </a:r>
          </a:p>
          <a:p>
            <a:pPr lvl="1">
              <a:spcBef>
                <a:spcPts val="1200"/>
              </a:spcBef>
            </a:pPr>
            <a:r>
              <a:rPr lang="da-DK" dirty="0">
                <a:cs typeface="Courier New" panose="02070309020205020404" pitchFamily="49" charset="0"/>
              </a:rPr>
              <a:t>Vi kommer ind på, hvordan man få overført de data om lidt</a:t>
            </a:r>
          </a:p>
          <a:p>
            <a:pPr>
              <a:spcBef>
                <a:spcPts val="1200"/>
              </a:spcBef>
            </a:pPr>
            <a:r>
              <a:rPr lang="da-DK" dirty="0">
                <a:cs typeface="Courier New" panose="02070309020205020404" pitchFamily="49" charset="0"/>
              </a:rPr>
              <a:t>Start med at lave en almindelig HTML/CSS side, hvor du får lavet opbygningen, sådan som du gerne vil have siden til at se ud</a:t>
            </a:r>
          </a:p>
          <a:p>
            <a:pPr>
              <a:spcBef>
                <a:spcPts val="1200"/>
              </a:spcBef>
            </a:pPr>
            <a:r>
              <a:rPr lang="da-DK" dirty="0">
                <a:cs typeface="Courier New" panose="02070309020205020404" pitchFamily="49" charset="0"/>
              </a:rPr>
              <a:t>Udskift herefter det indhold, som skal hentes fra databasen med variabler, som indeholder de felter, du henter fra databasen</a:t>
            </a:r>
          </a:p>
        </p:txBody>
      </p:sp>
      <p:pic>
        <p:nvPicPr>
          <p:cNvPr id="9" name="Pladsholder til billede 8">
            <a:extLst>
              <a:ext uri="{FF2B5EF4-FFF2-40B4-BE49-F238E27FC236}">
                <a16:creationId xmlns:a16="http://schemas.microsoft.com/office/drawing/2014/main" id="{5EF7FE57-7581-4496-B5CB-708858DCE0E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7" b="627"/>
          <a:stretch>
            <a:fillRect/>
          </a:stretch>
        </p:blipFill>
        <p:spPr/>
      </p:pic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75718A98-2EC7-4730-B5B1-DD99D7D8447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0591577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67979DF3-B979-428B-8329-7AF9713C82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 fontScale="92500" lnSpcReduction="20000"/>
          </a:bodyPr>
          <a:lstStyle/>
          <a:p>
            <a:pPr marL="0" indent="0">
              <a:spcBef>
                <a:spcPts val="1200"/>
              </a:spcBef>
              <a:buNone/>
              <a:tabLst>
                <a:tab pos="712788" algn="l"/>
                <a:tab pos="1427163" algn="l"/>
                <a:tab pos="2157413" algn="l"/>
              </a:tabLst>
            </a:pPr>
            <a:r>
              <a:rPr lang="en-US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&lt;?php</a:t>
            </a:r>
          </a:p>
          <a:p>
            <a:pPr marL="0" indent="0">
              <a:spcBef>
                <a:spcPts val="1200"/>
              </a:spcBef>
              <a:buNone/>
              <a:tabLst>
                <a:tab pos="712788" algn="l"/>
                <a:tab pos="1427163" algn="l"/>
                <a:tab pos="2157413" algn="l"/>
              </a:tabLst>
            </a:pPr>
            <a:r>
              <a:rPr lang="en-US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$</a:t>
            </a:r>
            <a:r>
              <a:rPr lang="en-US" sz="2400" dirty="0" err="1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productRow</a:t>
            </a:r>
            <a:r>
              <a:rPr lang="en-US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$</a:t>
            </a:r>
            <a:r>
              <a:rPr lang="en-US" sz="2400" dirty="0" err="1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resultProd</a:t>
            </a:r>
            <a:r>
              <a:rPr lang="en-US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-&gt;</a:t>
            </a:r>
            <a:r>
              <a:rPr lang="en-US" sz="2400" dirty="0" err="1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fetch_assoc</a:t>
            </a:r>
            <a:r>
              <a:rPr lang="en-US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0" indent="0">
              <a:spcBef>
                <a:spcPts val="1200"/>
              </a:spcBef>
              <a:buNone/>
              <a:tabLst>
                <a:tab pos="712788" algn="l"/>
                <a:tab pos="1427163" algn="l"/>
                <a:tab pos="2157413" algn="l"/>
              </a:tabLst>
            </a:pPr>
            <a:r>
              <a:rPr lang="en-US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?&gt;</a:t>
            </a:r>
          </a:p>
          <a:p>
            <a:pPr marL="0" indent="0">
              <a:spcBef>
                <a:spcPts val="1200"/>
              </a:spcBef>
              <a:buNone/>
              <a:tabLst>
                <a:tab pos="712788" algn="l"/>
                <a:tab pos="1427163" algn="l"/>
                <a:tab pos="2157413" algn="l"/>
              </a:tabLst>
            </a:pPr>
            <a:endParaRPr lang="da-DK" sz="2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1200"/>
              </a:spcBef>
              <a:buNone/>
              <a:tabLst>
                <a:tab pos="712788" algn="l"/>
                <a:tab pos="1427163" algn="l"/>
                <a:tab pos="2157413" algn="l"/>
              </a:tabLst>
            </a:pPr>
            <a:r>
              <a:rPr lang="da-DK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a-DK" sz="2400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main</a:t>
            </a:r>
            <a:r>
              <a:rPr lang="da-DK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pPr marL="0" indent="0">
              <a:spcBef>
                <a:spcPts val="1200"/>
              </a:spcBef>
              <a:buNone/>
              <a:tabLst>
                <a:tab pos="712788" algn="l"/>
                <a:tab pos="1427163" algn="l"/>
                <a:tab pos="2157413" algn="l"/>
              </a:tabLst>
            </a:pP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da-DK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a-DK" sz="24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h1</a:t>
            </a:r>
            <a:r>
              <a:rPr lang="da-DK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a-DK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&lt;?</a:t>
            </a:r>
            <a:r>
              <a:rPr lang="da-DK" sz="2400" dirty="0" err="1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php</a:t>
            </a:r>
            <a:r>
              <a:rPr lang="da-DK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2400" dirty="0" err="1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</a:t>
            </a:r>
            <a:r>
              <a:rPr lang="da-DK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$</a:t>
            </a:r>
            <a:r>
              <a:rPr lang="da-DK" sz="2400" dirty="0" err="1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productRow</a:t>
            </a:r>
            <a:r>
              <a:rPr lang="da-DK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['</a:t>
            </a:r>
            <a:r>
              <a:rPr lang="da-DK" sz="2400" dirty="0" err="1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ProdName</a:t>
            </a:r>
            <a:r>
              <a:rPr lang="da-DK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']; ?&gt;</a:t>
            </a: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a-DK" sz="24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/h1</a:t>
            </a: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pPr marL="0" indent="0">
              <a:spcBef>
                <a:spcPts val="1200"/>
              </a:spcBef>
              <a:buNone/>
              <a:tabLst>
                <a:tab pos="712788" algn="l"/>
                <a:tab pos="1427163" algn="l"/>
                <a:tab pos="2157413" algn="l"/>
              </a:tabLst>
            </a:pP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&lt;</a:t>
            </a:r>
            <a:r>
              <a:rPr lang="da-DK" sz="24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div</a:t>
            </a: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2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a-DK" sz="2400" dirty="0">
                <a:solidFill>
                  <a:srgbClr val="E57E0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da-DK" sz="2400" dirty="0" err="1">
                <a:solidFill>
                  <a:srgbClr val="E57E0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showProduct</a:t>
            </a:r>
            <a:r>
              <a:rPr lang="da-DK" sz="2400" dirty="0">
                <a:solidFill>
                  <a:srgbClr val="E57E0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pPr marL="1219200" lvl="2" indent="0">
              <a:spcBef>
                <a:spcPts val="1200"/>
              </a:spcBef>
              <a:buNone/>
              <a:tabLst>
                <a:tab pos="712788" algn="l"/>
                <a:tab pos="1427163" algn="l"/>
                <a:tab pos="2157413" algn="l"/>
              </a:tabLst>
            </a:pP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&lt;</a:t>
            </a:r>
            <a:r>
              <a:rPr lang="da-DK" sz="2400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section</a:t>
            </a: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2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a-DK" sz="2400" dirty="0">
                <a:solidFill>
                  <a:srgbClr val="E57E0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da-DK" sz="2400" dirty="0" err="1">
                <a:solidFill>
                  <a:srgbClr val="E57E0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leftColumn</a:t>
            </a:r>
            <a:r>
              <a:rPr lang="da-DK" sz="2400" dirty="0">
                <a:solidFill>
                  <a:srgbClr val="E57E0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pPr marL="1219200" lvl="2" indent="0">
              <a:spcBef>
                <a:spcPts val="1200"/>
              </a:spcBef>
              <a:buNone/>
              <a:tabLst>
                <a:tab pos="712788" algn="l"/>
                <a:tab pos="1427163" algn="l"/>
                <a:tab pos="2157413" algn="l"/>
              </a:tabLst>
            </a:pP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	&lt;</a:t>
            </a:r>
            <a:r>
              <a:rPr lang="da-DK" sz="24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</a:t>
            </a: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a-DK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&lt;?</a:t>
            </a:r>
            <a:r>
              <a:rPr lang="da-DK" sz="2400" dirty="0" err="1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php</a:t>
            </a:r>
            <a:r>
              <a:rPr lang="da-DK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2400" dirty="0" err="1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</a:t>
            </a:r>
            <a:r>
              <a:rPr lang="da-DK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"&lt;</a:t>
            </a:r>
            <a:r>
              <a:rPr lang="da-DK" sz="2400" dirty="0" err="1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img</a:t>
            </a:r>
            <a:r>
              <a:rPr lang="da-DK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2400" dirty="0" err="1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src</a:t>
            </a:r>
            <a:r>
              <a:rPr lang="da-DK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='</a:t>
            </a:r>
            <a:r>
              <a:rPr lang="da-DK" sz="2400" dirty="0" err="1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img</a:t>
            </a:r>
            <a:r>
              <a:rPr lang="da-DK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/{$</a:t>
            </a:r>
            <a:r>
              <a:rPr lang="da-DK" sz="2400" dirty="0" err="1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productRow</a:t>
            </a:r>
            <a:r>
              <a:rPr lang="da-DK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['</a:t>
            </a:r>
            <a:r>
              <a:rPr lang="da-DK" sz="2400" dirty="0" err="1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ProdImage</a:t>
            </a:r>
            <a:r>
              <a:rPr lang="da-DK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']}'&gt;"; ?&gt;</a:t>
            </a: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a-DK" sz="24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/p</a:t>
            </a: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pPr marL="1219200" lvl="2" indent="0">
              <a:spcBef>
                <a:spcPts val="1200"/>
              </a:spcBef>
              <a:buNone/>
              <a:tabLst>
                <a:tab pos="712788" algn="l"/>
                <a:tab pos="1427163" algn="l"/>
                <a:tab pos="2157413" algn="l"/>
              </a:tabLst>
            </a:pP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	&lt;</a:t>
            </a:r>
            <a:r>
              <a:rPr lang="da-DK" sz="24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h2</a:t>
            </a: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&gt;Beskrivelse:&lt;</a:t>
            </a:r>
            <a:r>
              <a:rPr lang="da-DK" sz="24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/h2</a:t>
            </a: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pPr marL="1219200" lvl="2" indent="0">
              <a:spcBef>
                <a:spcPts val="1200"/>
              </a:spcBef>
              <a:buNone/>
              <a:tabLst>
                <a:tab pos="712788" algn="l"/>
                <a:tab pos="1427163" algn="l"/>
                <a:tab pos="2157413" algn="l"/>
              </a:tabLst>
            </a:pP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	&lt;</a:t>
            </a:r>
            <a:r>
              <a:rPr lang="da-DK" sz="24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</a:t>
            </a: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a-DK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&lt;?</a:t>
            </a:r>
            <a:r>
              <a:rPr lang="da-DK" sz="2400" dirty="0" err="1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php</a:t>
            </a:r>
            <a:r>
              <a:rPr lang="da-DK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2400" dirty="0" err="1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</a:t>
            </a:r>
            <a:r>
              <a:rPr lang="da-DK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$</a:t>
            </a:r>
            <a:r>
              <a:rPr lang="da-DK" sz="2400" dirty="0" err="1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productRow</a:t>
            </a:r>
            <a:r>
              <a:rPr lang="da-DK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['</a:t>
            </a:r>
            <a:r>
              <a:rPr lang="da-DK" sz="2400" dirty="0" err="1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ProdLongDesc</a:t>
            </a:r>
            <a:r>
              <a:rPr lang="da-DK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']; ?&gt;</a:t>
            </a: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a-DK" sz="2400" dirty="0">
                <a:solidFill>
                  <a:schemeClr val="accent2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da-DK" sz="24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</a:t>
            </a: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pPr marL="1219200" lvl="2" indent="0">
              <a:spcBef>
                <a:spcPts val="1200"/>
              </a:spcBef>
              <a:buNone/>
              <a:tabLst>
                <a:tab pos="712788" algn="l"/>
                <a:tab pos="1427163" algn="l"/>
                <a:tab pos="2157413" algn="l"/>
              </a:tabLst>
            </a:pP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&lt;</a:t>
            </a:r>
            <a:r>
              <a:rPr lang="da-DK" sz="24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da-DK" sz="2400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section</a:t>
            </a: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pPr marL="1219200" lvl="2" indent="0">
              <a:spcBef>
                <a:spcPts val="1200"/>
              </a:spcBef>
              <a:buNone/>
              <a:tabLst>
                <a:tab pos="712788" algn="l"/>
                <a:tab pos="1427163" algn="l"/>
                <a:tab pos="2157413" algn="l"/>
              </a:tabLst>
            </a:pP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&lt;</a:t>
            </a:r>
            <a:r>
              <a:rPr lang="da-DK" sz="2400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section</a:t>
            </a: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2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a-DK" sz="2400" dirty="0">
                <a:solidFill>
                  <a:srgbClr val="E57E0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da-DK" sz="2400" dirty="0" err="1">
                <a:solidFill>
                  <a:srgbClr val="E57E0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rightColumn</a:t>
            </a:r>
            <a:r>
              <a:rPr lang="da-DK" sz="2400" dirty="0">
                <a:solidFill>
                  <a:srgbClr val="E57E0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pPr marL="1219200" lvl="2" indent="0">
              <a:spcBef>
                <a:spcPts val="1200"/>
              </a:spcBef>
              <a:buNone/>
              <a:tabLst>
                <a:tab pos="712788" algn="l"/>
                <a:tab pos="1427163" algn="l"/>
                <a:tab pos="2157413" algn="l"/>
              </a:tabLst>
            </a:pP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	&lt;</a:t>
            </a:r>
            <a:r>
              <a:rPr lang="da-DK" sz="24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href</a:t>
            </a: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="#"&gt;Køb nu!&lt;</a:t>
            </a:r>
            <a:r>
              <a:rPr lang="da-DK" sz="24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/a</a:t>
            </a: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pPr marL="1219200" lvl="2" indent="0">
              <a:spcBef>
                <a:spcPts val="1200"/>
              </a:spcBef>
              <a:buNone/>
              <a:tabLst>
                <a:tab pos="712788" algn="l"/>
                <a:tab pos="1427163" algn="l"/>
                <a:tab pos="2157413" algn="l"/>
              </a:tabLst>
            </a:pP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	&lt;</a:t>
            </a:r>
            <a:r>
              <a:rPr lang="da-DK" sz="24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</a:t>
            </a: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&gt;&lt;</a:t>
            </a:r>
            <a:r>
              <a:rPr lang="da-DK" sz="24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span</a:t>
            </a: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&gt;Antal stjerner: &lt;</a:t>
            </a:r>
            <a:r>
              <a:rPr lang="da-DK" sz="24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/span</a:t>
            </a:r>
            <a:r>
              <a:rPr lang="da-DK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&gt;&lt;?</a:t>
            </a:r>
            <a:r>
              <a:rPr lang="da-DK" sz="2400" dirty="0" err="1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php</a:t>
            </a:r>
            <a:r>
              <a:rPr lang="da-DK" sz="2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2400" dirty="0" err="1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</a:t>
            </a:r>
            <a:r>
              <a:rPr lang="da-DK" sz="2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da-DK" sz="2400" dirty="0" err="1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productRow</a:t>
            </a:r>
            <a:r>
              <a:rPr lang="da-DK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['</a:t>
            </a:r>
            <a:r>
              <a:rPr lang="da-DK" sz="2400" dirty="0" err="1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ProdStars</a:t>
            </a:r>
            <a:r>
              <a:rPr lang="da-DK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']; ?&gt;</a:t>
            </a: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a-DK" sz="2400" dirty="0">
                <a:solidFill>
                  <a:schemeClr val="accent2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da-DK" sz="24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</a:t>
            </a: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pPr marL="1219200" lvl="2" indent="0">
              <a:spcBef>
                <a:spcPts val="1200"/>
              </a:spcBef>
              <a:buNone/>
              <a:tabLst>
                <a:tab pos="712788" algn="l"/>
                <a:tab pos="1427163" algn="l"/>
                <a:tab pos="2157413" algn="l"/>
              </a:tabLst>
            </a:pP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	&lt;</a:t>
            </a:r>
            <a:r>
              <a:rPr lang="da-DK" sz="24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</a:t>
            </a: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&gt;&lt;</a:t>
            </a:r>
            <a:r>
              <a:rPr lang="da-DK" sz="24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span</a:t>
            </a: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&gt;Støvle stivhed: &lt;</a:t>
            </a:r>
            <a:r>
              <a:rPr lang="da-DK" sz="24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/span</a:t>
            </a:r>
            <a:r>
              <a:rPr lang="da-DK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&gt;&lt;?</a:t>
            </a:r>
            <a:r>
              <a:rPr lang="da-DK" sz="2400" dirty="0" err="1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php</a:t>
            </a:r>
            <a:r>
              <a:rPr lang="da-DK" sz="2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2400" dirty="0" err="1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</a:t>
            </a:r>
            <a:r>
              <a:rPr lang="da-DK" sz="2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da-DK" sz="2400" dirty="0" err="1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productRow</a:t>
            </a:r>
            <a:r>
              <a:rPr lang="da-DK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['</a:t>
            </a:r>
            <a:r>
              <a:rPr lang="da-DK" sz="2400" dirty="0" err="1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ProdStiff</a:t>
            </a:r>
            <a:r>
              <a:rPr lang="da-DK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']; ?&gt;</a:t>
            </a: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a-DK" sz="2400" dirty="0">
                <a:solidFill>
                  <a:schemeClr val="accent2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da-DK" sz="24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</a:t>
            </a: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pPr marL="0" lvl="2" indent="0">
              <a:spcBef>
                <a:spcPts val="1200"/>
              </a:spcBef>
              <a:buNone/>
              <a:tabLst>
                <a:tab pos="712788" algn="l"/>
                <a:tab pos="1427163" algn="l"/>
                <a:tab pos="2157413" algn="l"/>
              </a:tabLst>
            </a:pP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		&lt;</a:t>
            </a:r>
            <a:r>
              <a:rPr lang="da-DK" sz="24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</a:t>
            </a: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&gt;&lt;</a:t>
            </a:r>
            <a:r>
              <a:rPr lang="da-DK" sz="24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span</a:t>
            </a: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&gt;Understøtter: &lt;</a:t>
            </a:r>
            <a:r>
              <a:rPr lang="da-DK" sz="24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/span</a:t>
            </a:r>
            <a:r>
              <a:rPr lang="da-DK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&gt;&lt;?</a:t>
            </a:r>
            <a:r>
              <a:rPr lang="da-DK" sz="2400" dirty="0" err="1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php</a:t>
            </a:r>
            <a:r>
              <a:rPr lang="da-DK" sz="2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2400" dirty="0" err="1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</a:t>
            </a:r>
            <a:r>
              <a:rPr lang="da-DK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$</a:t>
            </a:r>
            <a:r>
              <a:rPr lang="da-DK" sz="2400" dirty="0" err="1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productRow</a:t>
            </a:r>
            <a:r>
              <a:rPr lang="da-DK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['</a:t>
            </a:r>
            <a:r>
              <a:rPr lang="da-DK" sz="2400" dirty="0" err="1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ProdSupports</a:t>
            </a:r>
            <a:r>
              <a:rPr lang="da-DK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']; ?&gt;</a:t>
            </a: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a-DK" sz="2400" dirty="0">
                <a:solidFill>
                  <a:schemeClr val="accent2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da-DK" sz="24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</a:t>
            </a: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pPr marL="1219200" lvl="2" indent="0">
              <a:spcBef>
                <a:spcPts val="1200"/>
              </a:spcBef>
              <a:buNone/>
              <a:tabLst>
                <a:tab pos="712788" algn="l"/>
                <a:tab pos="1427163" algn="l"/>
                <a:tab pos="2157413" algn="l"/>
              </a:tabLst>
            </a:pP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	&lt;</a:t>
            </a:r>
            <a:r>
              <a:rPr lang="da-DK" sz="24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</a:t>
            </a: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&gt;&lt;</a:t>
            </a:r>
            <a:r>
              <a:rPr lang="da-DK" sz="24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span</a:t>
            </a: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&gt;Pris: &lt;</a:t>
            </a:r>
            <a:r>
              <a:rPr lang="da-DK" sz="24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/span</a:t>
            </a:r>
            <a:r>
              <a:rPr lang="da-DK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&gt;&lt;?</a:t>
            </a:r>
            <a:r>
              <a:rPr lang="da-DK" sz="2400" dirty="0" err="1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php</a:t>
            </a:r>
            <a:r>
              <a:rPr lang="da-DK" sz="2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2400" dirty="0" err="1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</a:t>
            </a:r>
            <a:r>
              <a:rPr lang="da-DK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$</a:t>
            </a:r>
            <a:r>
              <a:rPr lang="da-DK" sz="2400" dirty="0" err="1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productRow</a:t>
            </a:r>
            <a:r>
              <a:rPr lang="da-DK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['</a:t>
            </a:r>
            <a:r>
              <a:rPr lang="da-DK" sz="2400" dirty="0" err="1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ProdPrice</a:t>
            </a:r>
            <a:r>
              <a:rPr lang="da-DK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']; ?&gt;,-&lt;/</a:t>
            </a:r>
            <a:r>
              <a:rPr lang="da-DK" sz="24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p&gt;</a:t>
            </a:r>
          </a:p>
          <a:p>
            <a:pPr marL="1219200" lvl="2" indent="0">
              <a:spcBef>
                <a:spcPts val="1200"/>
              </a:spcBef>
              <a:buNone/>
              <a:tabLst>
                <a:tab pos="712788" algn="l"/>
                <a:tab pos="1427163" algn="l"/>
                <a:tab pos="2157413" algn="l"/>
              </a:tabLst>
            </a:pP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&lt;</a:t>
            </a:r>
            <a:r>
              <a:rPr lang="da-DK" sz="24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da-DK" sz="2400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section</a:t>
            </a: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pPr marL="0" indent="0">
              <a:spcBef>
                <a:spcPts val="1200"/>
              </a:spcBef>
              <a:buNone/>
              <a:tabLst>
                <a:tab pos="712788" algn="l"/>
                <a:tab pos="1427163" algn="l"/>
                <a:tab pos="2157413" algn="l"/>
              </a:tabLst>
            </a:pP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&lt;</a:t>
            </a:r>
            <a:r>
              <a:rPr lang="da-DK" sz="24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/div</a:t>
            </a: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pPr marL="0" indent="0">
              <a:spcBef>
                <a:spcPts val="1200"/>
              </a:spcBef>
              <a:buNone/>
              <a:tabLst>
                <a:tab pos="712788" algn="l"/>
                <a:tab pos="1427163" algn="l"/>
                <a:tab pos="2157413" algn="l"/>
              </a:tabLst>
            </a:pP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a-DK" sz="24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da-DK" sz="2400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main</a:t>
            </a: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6697176-A783-408E-99D2-015C81E03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HTML standard side</a:t>
            </a:r>
          </a:p>
        </p:txBody>
      </p:sp>
    </p:spTree>
    <p:extLst>
      <p:ext uri="{BB962C8B-B14F-4D97-AF65-F5344CB8AC3E}">
        <p14:creationId xmlns:p14="http://schemas.microsoft.com/office/powerpoint/2010/main" val="9269968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845508-91F7-4A5B-9921-BDB072DC0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Overføre værdier via URL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B5BC1A26-D8E1-4EA1-ABAF-5D857C6D2AC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a-DK" dirty="0">
                <a:cs typeface="Courier New" panose="02070309020205020404" pitchFamily="49" charset="0"/>
              </a:rPr>
              <a:t>Hvordan ved vi, hvilket produkt vi skal have fat i?</a:t>
            </a:r>
          </a:p>
          <a:p>
            <a:pPr lvl="1"/>
            <a:r>
              <a:rPr lang="da-DK" dirty="0">
                <a:cs typeface="Courier New" panose="02070309020205020404" pitchFamily="49" charset="0"/>
              </a:rPr>
              <a:t>Til det kan vi bruge </a:t>
            </a:r>
            <a:r>
              <a:rPr lang="da-DK" dirty="0" err="1">
                <a:cs typeface="Courier New" panose="02070309020205020404" pitchFamily="49" charset="0"/>
              </a:rPr>
              <a:t>php’s</a:t>
            </a:r>
            <a:r>
              <a:rPr lang="da-DK" dirty="0">
                <a:cs typeface="Courier New" panose="02070309020205020404" pitchFamily="49" charset="0"/>
              </a:rPr>
              <a:t> mulighed for at overføre data via argumenter i URL’en</a:t>
            </a:r>
          </a:p>
          <a:p>
            <a:pPr lvl="1"/>
            <a:r>
              <a:rPr lang="da-DK" dirty="0">
                <a:cs typeface="Courier New" panose="02070309020205020404" pitchFamily="49" charset="0"/>
              </a:rPr>
              <a:t>www.minside.com/side.php?argumentnavn=</a:t>
            </a:r>
            <a:br>
              <a:rPr lang="da-DK" dirty="0">
                <a:cs typeface="Courier New" panose="02070309020205020404" pitchFamily="49" charset="0"/>
              </a:rPr>
            </a:br>
            <a:r>
              <a:rPr lang="da-DK" dirty="0">
                <a:cs typeface="Courier New" panose="02070309020205020404" pitchFamily="49" charset="0"/>
              </a:rPr>
              <a:t>værdi</a:t>
            </a:r>
          </a:p>
          <a:p>
            <a:pPr lvl="1"/>
            <a:r>
              <a:rPr lang="da-DK" dirty="0">
                <a:cs typeface="Courier New" panose="02070309020205020404" pitchFamily="49" charset="0"/>
              </a:rPr>
              <a:t>www.edeaskates.com/showproduct.php?id=57</a:t>
            </a:r>
          </a:p>
          <a:p>
            <a:pPr lvl="1"/>
            <a:r>
              <a:rPr lang="da-DK" dirty="0">
                <a:cs typeface="Courier New" panose="02070309020205020404" pitchFamily="49" charset="0"/>
              </a:rPr>
              <a:t>Man kan have ligeså mange argumenter, som man har lyst til i sin URL</a:t>
            </a:r>
          </a:p>
          <a:p>
            <a:pPr lvl="2"/>
            <a:r>
              <a:rPr lang="da-DK" dirty="0">
                <a:cs typeface="Courier New" panose="02070309020205020404" pitchFamily="49" charset="0"/>
              </a:rPr>
              <a:t>Adskilles med &amp;-tegn</a:t>
            </a:r>
          </a:p>
          <a:p>
            <a:pPr lvl="2"/>
            <a:r>
              <a:rPr lang="da-DK" dirty="0">
                <a:cs typeface="Courier New" panose="02070309020205020404" pitchFamily="49" charset="0"/>
              </a:rPr>
              <a:t>www.edeaskates.php/showproduct?id=57&amp;</a:t>
            </a:r>
            <a:br>
              <a:rPr lang="da-DK" dirty="0">
                <a:cs typeface="Courier New" panose="02070309020205020404" pitchFamily="49" charset="0"/>
              </a:rPr>
            </a:br>
            <a:r>
              <a:rPr lang="da-DK" dirty="0">
                <a:cs typeface="Courier New" panose="02070309020205020404" pitchFamily="49" charset="0"/>
              </a:rPr>
              <a:t>user=</a:t>
            </a:r>
            <a:r>
              <a:rPr lang="da-DK" dirty="0" err="1">
                <a:cs typeface="Courier New" panose="02070309020205020404" pitchFamily="49" charset="0"/>
              </a:rPr>
              <a:t>halu</a:t>
            </a:r>
            <a:endParaRPr lang="da-DK" dirty="0">
              <a:cs typeface="Courier New" panose="02070309020205020404" pitchFamily="49" charset="0"/>
            </a:endParaRPr>
          </a:p>
        </p:txBody>
      </p:sp>
      <p:pic>
        <p:nvPicPr>
          <p:cNvPr id="9" name="Pladsholder til billede 8">
            <a:extLst>
              <a:ext uri="{FF2B5EF4-FFF2-40B4-BE49-F238E27FC236}">
                <a16:creationId xmlns:a16="http://schemas.microsoft.com/office/drawing/2014/main" id="{EF0A40A0-ECE2-42BE-8172-8E5E56ACAEE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8" b="638"/>
          <a:stretch>
            <a:fillRect/>
          </a:stretch>
        </p:blipFill>
        <p:spPr/>
      </p:pic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F83A66BB-721E-4218-8F46-5AA69AF86EB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7184321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6C0385-0835-4DCF-A980-1E85850A64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Overføre værdier via URL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32812E58-C652-4F53-BF9B-3A014CE925D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da-DK" dirty="0">
                <a:cs typeface="Courier New" panose="02070309020205020404" pitchFamily="49" charset="0"/>
              </a:rPr>
              <a:t>Værdien overføres via et link</a:t>
            </a:r>
            <a:br>
              <a:rPr lang="da-DK" dirty="0">
                <a:cs typeface="Courier New" panose="02070309020205020404" pitchFamily="49" charset="0"/>
              </a:rPr>
            </a:br>
            <a:br>
              <a:rPr lang="da-DK" dirty="0">
                <a:cs typeface="Courier New" panose="02070309020205020404" pitchFamily="49" charset="0"/>
              </a:rPr>
            </a:br>
            <a:r>
              <a:rPr lang="da-DK" dirty="0">
                <a:cs typeface="Courier New" panose="02070309020205020404" pitchFamily="49" charset="0"/>
              </a:rPr>
              <a:t>&lt;a </a:t>
            </a:r>
            <a:r>
              <a:rPr lang="da-DK" dirty="0" err="1">
                <a:cs typeface="Courier New" panose="02070309020205020404" pitchFamily="49" charset="0"/>
              </a:rPr>
              <a:t>href</a:t>
            </a:r>
            <a:r>
              <a:rPr lang="da-DK" dirty="0">
                <a:cs typeface="Courier New" panose="02070309020205020404" pitchFamily="49" charset="0"/>
              </a:rPr>
              <a:t>=”</a:t>
            </a:r>
            <a:r>
              <a:rPr lang="da-DK" dirty="0" err="1">
                <a:cs typeface="Courier New" panose="02070309020205020404" pitchFamily="49" charset="0"/>
              </a:rPr>
              <a:t>showproduct.php?id</a:t>
            </a:r>
            <a:r>
              <a:rPr lang="da-DK" dirty="0">
                <a:cs typeface="Courier New" panose="02070309020205020404" pitchFamily="49" charset="0"/>
              </a:rPr>
              <a:t>=57”&gt;</a:t>
            </a:r>
            <a:br>
              <a:rPr lang="da-DK" dirty="0">
                <a:cs typeface="Courier New" panose="02070309020205020404" pitchFamily="49" charset="0"/>
              </a:rPr>
            </a:br>
            <a:endParaRPr lang="da-DK" dirty="0">
              <a:cs typeface="Courier New" panose="02070309020205020404" pitchFamily="49" charset="0"/>
            </a:endParaRPr>
          </a:p>
          <a:p>
            <a:r>
              <a:rPr lang="da-DK" dirty="0">
                <a:cs typeface="Courier New" panose="02070309020205020404" pitchFamily="49" charset="0"/>
              </a:rPr>
              <a:t>Alt som overføres via URL’en lægges i det superglobale array $_GET</a:t>
            </a:r>
          </a:p>
          <a:p>
            <a:pPr lvl="1"/>
            <a:r>
              <a:rPr lang="da-DK" dirty="0">
                <a:cs typeface="Courier New" panose="02070309020205020404" pitchFamily="49" charset="0"/>
              </a:rPr>
              <a:t>$_GET kan også bruges til at samle data fra formularer, som er oprettet med </a:t>
            </a:r>
            <a:r>
              <a:rPr lang="da-DK" dirty="0" err="1">
                <a:cs typeface="Courier New" panose="02070309020205020404" pitchFamily="49" charset="0"/>
              </a:rPr>
              <a:t>method</a:t>
            </a:r>
            <a:r>
              <a:rPr lang="da-DK" dirty="0">
                <a:cs typeface="Courier New" panose="02070309020205020404" pitchFamily="49" charset="0"/>
              </a:rPr>
              <a:t>=”</a:t>
            </a:r>
            <a:r>
              <a:rPr lang="da-DK" dirty="0" err="1">
                <a:cs typeface="Courier New" panose="02070309020205020404" pitchFamily="49" charset="0"/>
              </a:rPr>
              <a:t>get</a:t>
            </a:r>
            <a:r>
              <a:rPr lang="da-DK" dirty="0">
                <a:cs typeface="Courier New" panose="02070309020205020404" pitchFamily="49" charset="0"/>
              </a:rPr>
              <a:t>”</a:t>
            </a:r>
            <a:br>
              <a:rPr lang="da-DK" dirty="0">
                <a:cs typeface="Courier New" panose="02070309020205020404" pitchFamily="49" charset="0"/>
              </a:rPr>
            </a:br>
            <a:endParaRPr lang="da-DK" dirty="0">
              <a:cs typeface="Courier New" panose="02070309020205020404" pitchFamily="49" charset="0"/>
            </a:endParaRPr>
          </a:p>
          <a:p>
            <a:r>
              <a:rPr lang="da-DK" dirty="0">
                <a:cs typeface="Courier New" panose="02070309020205020404" pitchFamily="49" charset="0"/>
              </a:rPr>
              <a:t>Argumentet i URL’en bliver til </a:t>
            </a:r>
            <a:r>
              <a:rPr lang="da-DK" dirty="0" err="1">
                <a:cs typeface="Courier New" panose="02070309020205020404" pitchFamily="49" charset="0"/>
              </a:rPr>
              <a:t>index’et</a:t>
            </a:r>
            <a:r>
              <a:rPr lang="da-DK" dirty="0">
                <a:cs typeface="Courier New" panose="02070309020205020404" pitchFamily="49" charset="0"/>
              </a:rPr>
              <a:t> i $_GET</a:t>
            </a:r>
          </a:p>
          <a:p>
            <a:r>
              <a:rPr lang="da-DK" dirty="0">
                <a:cs typeface="Courier New" panose="02070309020205020404" pitchFamily="49" charset="0"/>
              </a:rPr>
              <a:t>Eksemplet ovenfor bliver til $_GET[‘id’] =&gt; 57</a:t>
            </a:r>
          </a:p>
          <a:p>
            <a:pPr lvl="1"/>
            <a:r>
              <a:rPr lang="da-DK" dirty="0">
                <a:cs typeface="Courier New" panose="02070309020205020404" pitchFamily="49" charset="0"/>
              </a:rPr>
              <a:t>Dette kan fx bruges til at hente produktdata fra databasen, hvor </a:t>
            </a:r>
            <a:r>
              <a:rPr lang="da-DK" dirty="0" err="1">
                <a:cs typeface="Courier New" panose="02070309020205020404" pitchFamily="49" charset="0"/>
              </a:rPr>
              <a:t>ProduktID’et</a:t>
            </a:r>
            <a:r>
              <a:rPr lang="da-DK" dirty="0">
                <a:cs typeface="Courier New" panose="02070309020205020404" pitchFamily="49" charset="0"/>
              </a:rPr>
              <a:t> = 57</a:t>
            </a:r>
          </a:p>
        </p:txBody>
      </p:sp>
      <p:pic>
        <p:nvPicPr>
          <p:cNvPr id="9" name="Pladsholder til billede 8">
            <a:extLst>
              <a:ext uri="{FF2B5EF4-FFF2-40B4-BE49-F238E27FC236}">
                <a16:creationId xmlns:a16="http://schemas.microsoft.com/office/drawing/2014/main" id="{07A41242-4913-4809-B3A9-98E676E5442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0" b="640"/>
          <a:stretch>
            <a:fillRect/>
          </a:stretch>
        </p:blipFill>
        <p:spPr/>
      </p:pic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1F7D8D45-E0F8-45C8-8977-E4B22D5BAFE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1071869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6C0385-0835-4DCF-A980-1E85850A64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Overføre værdier via URL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0A4D1B6E-4B31-4862-9D34-0251D0E846F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a-DK" dirty="0"/>
              <a:t>Det overførte ID kan så bruges på </a:t>
            </a:r>
            <a:r>
              <a:rPr lang="da-DK" dirty="0" err="1"/>
              <a:t>showproduct.php</a:t>
            </a:r>
            <a:r>
              <a:rPr lang="da-DK" dirty="0"/>
              <a:t> siden til at hente det aktuelle produkt ud af produkttabellen:</a:t>
            </a:r>
            <a:br>
              <a:rPr lang="da-DK" dirty="0"/>
            </a:br>
            <a:br>
              <a:rPr lang="da-DK" dirty="0"/>
            </a:br>
            <a: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$id = $_GET['id’];</a:t>
            </a:r>
            <a:b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da-DK" sz="3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en-US" sz="3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resultProd</a:t>
            </a: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 = $</a:t>
            </a:r>
            <a:r>
              <a:rPr lang="en-US" sz="3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db</a:t>
            </a: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-&gt;query("SELECT * FROM products WHERE ID = $id");</a:t>
            </a:r>
            <a:br>
              <a:rPr lang="en-US" dirty="0"/>
            </a:br>
            <a:endParaRPr lang="en-US" dirty="0"/>
          </a:p>
          <a:p>
            <a:r>
              <a:rPr lang="en-US" dirty="0"/>
              <a:t>Du </a:t>
            </a:r>
            <a:r>
              <a:rPr lang="en-US" dirty="0" err="1"/>
              <a:t>kan</a:t>
            </a:r>
            <a:r>
              <a:rPr lang="en-US" dirty="0"/>
              <a:t> nu </a:t>
            </a:r>
            <a:r>
              <a:rPr lang="en-US" dirty="0" err="1"/>
              <a:t>indsætte</a:t>
            </a:r>
            <a:r>
              <a:rPr lang="en-US" dirty="0"/>
              <a:t> </a:t>
            </a:r>
            <a:r>
              <a:rPr lang="en-US" dirty="0" err="1"/>
              <a:t>alle</a:t>
            </a:r>
            <a:r>
              <a:rPr lang="en-US" dirty="0"/>
              <a:t> </a:t>
            </a:r>
            <a:r>
              <a:rPr lang="en-US" dirty="0" err="1"/>
              <a:t>værdierne</a:t>
            </a:r>
            <a:r>
              <a:rPr lang="en-US" dirty="0"/>
              <a:t> </a:t>
            </a:r>
            <a:r>
              <a:rPr lang="en-US" dirty="0" err="1"/>
              <a:t>fra</a:t>
            </a:r>
            <a:r>
              <a:rPr lang="en-US" dirty="0"/>
              <a:t> </a:t>
            </a:r>
            <a:r>
              <a:rPr lang="en-US" dirty="0" err="1"/>
              <a:t>databasen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den </a:t>
            </a:r>
            <a:r>
              <a:rPr lang="en-US" dirty="0" err="1"/>
              <a:t>dynamiske</a:t>
            </a:r>
            <a:r>
              <a:rPr lang="en-US" dirty="0"/>
              <a:t> side, </a:t>
            </a:r>
            <a:r>
              <a:rPr lang="en-US" dirty="0" err="1"/>
              <a:t>som</a:t>
            </a:r>
            <a:r>
              <a:rPr lang="en-US" dirty="0"/>
              <a:t> du </a:t>
            </a:r>
            <a:r>
              <a:rPr lang="en-US" dirty="0" err="1"/>
              <a:t>oprettede</a:t>
            </a:r>
            <a:r>
              <a:rPr lang="en-US" dirty="0"/>
              <a:t> med database </a:t>
            </a:r>
            <a:r>
              <a:rPr lang="en-US" dirty="0" err="1"/>
              <a:t>variablerne</a:t>
            </a:r>
            <a:r>
              <a:rPr lang="en-US" dirty="0"/>
              <a:t> </a:t>
            </a:r>
            <a:r>
              <a:rPr lang="en-US" dirty="0" err="1"/>
              <a:t>tidligere</a:t>
            </a:r>
            <a:endParaRPr lang="da-DK" dirty="0"/>
          </a:p>
        </p:txBody>
      </p:sp>
      <p:pic>
        <p:nvPicPr>
          <p:cNvPr id="9" name="Pladsholder til billede 8">
            <a:extLst>
              <a:ext uri="{FF2B5EF4-FFF2-40B4-BE49-F238E27FC236}">
                <a16:creationId xmlns:a16="http://schemas.microsoft.com/office/drawing/2014/main" id="{7EEB0193-8621-4DD1-86CC-438B0C0948D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7" b="647"/>
          <a:stretch>
            <a:fillRect/>
          </a:stretch>
        </p:blipFill>
        <p:spPr/>
      </p:pic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A11BC19E-2B19-49C0-A0DC-7649643D87F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6747785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845508-91F7-4A5B-9921-BDB072DC0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Overføre værdier via URL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37274C47-54CA-43B7-8286-E649D083FE3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a-DK" dirty="0"/>
              <a:t>Hvordan kan vi finde den rigtige værdi, hvis vores produkter på fx forsiden eller shop-siden er dynamisk genereret?</a:t>
            </a:r>
          </a:p>
          <a:p>
            <a:pPr lvl="1"/>
            <a:r>
              <a:rPr lang="da-DK" dirty="0"/>
              <a:t>Vi henter alle data ind fra databasen, så vi kan generere det dynamiske indhold på forsiden</a:t>
            </a:r>
          </a:p>
          <a:p>
            <a:pPr lvl="1"/>
            <a:r>
              <a:rPr lang="da-DK" dirty="0"/>
              <a:t>Dermed får vi også produktets ID med</a:t>
            </a:r>
          </a:p>
          <a:p>
            <a:pPr lvl="1"/>
            <a:r>
              <a:rPr lang="da-DK" dirty="0"/>
              <a:t>Dette kan vi så bruge til at lave et dynamisk genereret link med overførsel af </a:t>
            </a:r>
            <a:r>
              <a:rPr lang="da-DK" dirty="0" err="1"/>
              <a:t>ID’et</a:t>
            </a:r>
            <a:r>
              <a:rPr lang="da-DK" dirty="0"/>
              <a:t> til </a:t>
            </a:r>
            <a:r>
              <a:rPr lang="da-DK" dirty="0" err="1"/>
              <a:t>showproduct.php</a:t>
            </a:r>
            <a:r>
              <a:rPr lang="da-DK" dirty="0"/>
              <a:t> siden</a:t>
            </a:r>
            <a:br>
              <a:rPr lang="da-DK" dirty="0"/>
            </a:br>
            <a:br>
              <a:rPr lang="da-DK" dirty="0"/>
            </a:b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&lt;a </a:t>
            </a:r>
            <a:r>
              <a:rPr lang="da-DK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href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='</a:t>
            </a:r>
            <a:r>
              <a:rPr lang="da-DK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showProduct.php?id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={$</a:t>
            </a:r>
            <a:r>
              <a:rPr lang="da-DK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productrow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[$</a:t>
            </a:r>
            <a:r>
              <a:rPr lang="da-DK" sz="2800">
                <a:latin typeface="Courier New" panose="02070309020205020404" pitchFamily="49" charset="0"/>
                <a:cs typeface="Courier New" panose="02070309020205020404" pitchFamily="49" charset="0"/>
              </a:rPr>
              <a:t>j]</a:t>
            </a:r>
            <a:br>
              <a:rPr lang="da-DK" sz="280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2800">
                <a:latin typeface="Courier New" panose="02070309020205020404" pitchFamily="49" charset="0"/>
                <a:cs typeface="Courier New" panose="02070309020205020404" pitchFamily="49" charset="0"/>
              </a:rPr>
              <a:t>['ID']}’&gt;Køb 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nu!&lt;/a&gt;</a:t>
            </a:r>
            <a:endParaRPr lang="da-DK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9" name="Pladsholder til billede 8">
            <a:extLst>
              <a:ext uri="{FF2B5EF4-FFF2-40B4-BE49-F238E27FC236}">
                <a16:creationId xmlns:a16="http://schemas.microsoft.com/office/drawing/2014/main" id="{DCD93AEE-6A08-4FF8-82C3-00CA11E1918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8" b="638"/>
          <a:stretch>
            <a:fillRect/>
          </a:stretch>
        </p:blipFill>
        <p:spPr/>
      </p:pic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8EFF6FDB-8316-4E79-AA51-2C48EC6C739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111802877"/>
      </p:ext>
    </p:extLst>
  </p:cSld>
  <p:clrMapOvr>
    <a:masterClrMapping/>
  </p:clrMapOvr>
</p:sld>
</file>

<file path=ppt/theme/theme1.xml><?xml version="1.0" encoding="utf-8"?>
<a:theme xmlns:a="http://schemas.openxmlformats.org/drawingml/2006/main" name="AspIT">
  <a:themeElements>
    <a:clrScheme name="AspI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94541"/>
      </a:accent1>
      <a:accent2>
        <a:srgbClr val="FF5747"/>
      </a:accent2>
      <a:accent3>
        <a:srgbClr val="286759"/>
      </a:accent3>
      <a:accent4>
        <a:srgbClr val="919191"/>
      </a:accent4>
      <a:accent5>
        <a:srgbClr val="091918"/>
      </a:accent5>
      <a:accent6>
        <a:srgbClr val="389D88"/>
      </a:accent6>
      <a:hlink>
        <a:srgbClr val="FF5746"/>
      </a:hlink>
      <a:folHlink>
        <a:srgbClr val="FF5746"/>
      </a:folHlink>
    </a:clrScheme>
    <a:fontScheme name="AspIT">
      <a:majorFont>
        <a:latin typeface="Calibri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spIT" id="{92F472C1-B45A-4F06-B673-BF3E77CBB7B4}" vid="{8B622855-EF13-4346-A99E-124CA1240397}"/>
    </a:ext>
  </a:extLst>
</a:theme>
</file>

<file path=ppt/theme/theme2.xml><?xml version="1.0" encoding="utf-8"?>
<a:theme xmlns:a="http://schemas.openxmlformats.org/drawingml/2006/main" name="New_Template4">
  <a:themeElements>
    <a:clrScheme name="New_Template4">
      <a:dk1>
        <a:srgbClr val="000000"/>
      </a:dk1>
      <a:lt1>
        <a:srgbClr val="FFFFFF"/>
      </a:lt1>
      <a:dk2>
        <a:srgbClr val="66635F"/>
      </a:dk2>
      <a:lt2>
        <a:srgbClr val="C9C3BA"/>
      </a:lt2>
      <a:accent1>
        <a:srgbClr val="738FAF"/>
      </a:accent1>
      <a:accent2>
        <a:srgbClr val="74B6A8"/>
      </a:accent2>
      <a:accent3>
        <a:srgbClr val="A0AA69"/>
      </a:accent3>
      <a:accent4>
        <a:srgbClr val="CBA968"/>
      </a:accent4>
      <a:accent5>
        <a:srgbClr val="D08A7A"/>
      </a:accent5>
      <a:accent6>
        <a:srgbClr val="9E95A9"/>
      </a:accent6>
      <a:hlink>
        <a:srgbClr val="0000FF"/>
      </a:hlink>
      <a:folHlink>
        <a:srgbClr val="FF00FF"/>
      </a:folHlink>
    </a:clrScheme>
    <a:fontScheme name="New_Template4">
      <a:majorFont>
        <a:latin typeface="IBM Plex Mono"/>
        <a:ea typeface="IBM Plex Mono"/>
        <a:cs typeface="IBM Plex Mono"/>
      </a:majorFont>
      <a:minorFont>
        <a:latin typeface="IBM Plex Mono"/>
        <a:ea typeface="IBM Plex Mono"/>
        <a:cs typeface="IBM Plex Mono"/>
      </a:minorFont>
    </a:fontScheme>
    <a:fmtScheme name="New_Template4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50000"/>
              </a:srgbClr>
            </a:outerShdw>
          </a:effectLst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>
          <a:outerShdw blurRad="635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t">
        <a:spAutoFit/>
      </a:bodyPr>
      <a:lstStyle>
        <a:defPPr marL="0" marR="0" indent="0" algn="l" defTabSz="825500" rtl="0" fontAlgn="auto" latinLnBrk="0" hangingPunct="0">
          <a:lnSpc>
            <a:spcPct val="130000"/>
          </a:lnSpc>
          <a:spcBef>
            <a:spcPts val="2500"/>
          </a:spcBef>
          <a:spcAft>
            <a:spcPts val="0"/>
          </a:spcAft>
          <a:buClrTx/>
          <a:buSzTx/>
          <a:buFontTx/>
          <a:buNone/>
          <a:tabLst/>
          <a:defRPr kumimoji="0" sz="3400" b="0" i="0" u="none" strike="noStrike" cap="none" spc="0" normalizeH="0" baseline="0">
            <a:ln>
              <a:noFill/>
            </a:ln>
            <a:solidFill>
              <a:srgbClr val="66635F"/>
            </a:solidFill>
            <a:effectLst/>
            <a:uFillTx/>
            <a:latin typeface="+mn-lt"/>
            <a:ea typeface="+mn-ea"/>
            <a:cs typeface="+mn-cs"/>
            <a:sym typeface="IBM Plex Mo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41414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414141"/>
            </a:solidFill>
            <a:effectLst/>
            <a:uFillTx/>
            <a:latin typeface="+mn-lt"/>
            <a:ea typeface="+mn-ea"/>
            <a:cs typeface="+mn-cs"/>
            <a:sym typeface="IBM Plex Mo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B42AA98BE77D1A458521DBA3750F9CCF" ma:contentTypeVersion="13" ma:contentTypeDescription="Opret et nyt dokument." ma:contentTypeScope="" ma:versionID="eb7d91b5d6b05e4f282f052282cc77b8">
  <xsd:schema xmlns:xsd="http://www.w3.org/2001/XMLSchema" xmlns:xs="http://www.w3.org/2001/XMLSchema" xmlns:p="http://schemas.microsoft.com/office/2006/metadata/properties" xmlns:ns2="124eee8e-a453-4d03-97ae-e597d1bf9971" xmlns:ns3="aa423d99-4979-4218-8d0c-b8f011706b27" targetNamespace="http://schemas.microsoft.com/office/2006/metadata/properties" ma:root="true" ma:fieldsID="eb993a132503ed963decfc03381691fa" ns2:_="" ns3:_="">
    <xsd:import namespace="124eee8e-a453-4d03-97ae-e597d1bf9971"/>
    <xsd:import namespace="aa423d99-4979-4218-8d0c-b8f011706b2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24eee8e-a453-4d03-97ae-e597d1bf997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7" nillable="true" ma:taxonomy="true" ma:internalName="lcf76f155ced4ddcb4097134ff3c332f" ma:taxonomyFieldName="MediaServiceImageTags" ma:displayName="Billedmærker" ma:readOnly="false" ma:fieldId="{5cf76f15-5ced-4ddc-b409-7134ff3c332f}" ma:taxonomyMulti="true" ma:sspId="386ca3c2-92b5-467d-bbcf-cd8964db9f5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description="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a423d99-4979-4218-8d0c-b8f011706b27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58253bed-7e8b-4af0-9b2a-2b25ab73ea5c}" ma:internalName="TaxCatchAll" ma:showField="CatchAllData" ma:web="aa423d99-4979-4218-8d0c-b8f011706b2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dhol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124eee8e-a453-4d03-97ae-e597d1bf9971">
      <Terms xmlns="http://schemas.microsoft.com/office/infopath/2007/PartnerControls"/>
    </lcf76f155ced4ddcb4097134ff3c332f>
    <TaxCatchAll xmlns="aa423d99-4979-4218-8d0c-b8f011706b27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EC90D64-502D-4850-9AC5-47FAD1D59620}"/>
</file>

<file path=customXml/itemProps2.xml><?xml version="1.0" encoding="utf-8"?>
<ds:datastoreItem xmlns:ds="http://schemas.openxmlformats.org/officeDocument/2006/customXml" ds:itemID="{CB01E699-5C75-45CE-8DD4-B1F3314D2F61}"/>
</file>

<file path=customXml/itemProps3.xml><?xml version="1.0" encoding="utf-8"?>
<ds:datastoreItem xmlns:ds="http://schemas.openxmlformats.org/officeDocument/2006/customXml" ds:itemID="{CC2D1505-2673-4164-8329-11DDEDB4BF57}"/>
</file>

<file path=docProps/app.xml><?xml version="1.0" encoding="utf-8"?>
<Properties xmlns="http://schemas.openxmlformats.org/officeDocument/2006/extended-properties" xmlns:vt="http://schemas.openxmlformats.org/officeDocument/2006/docPropsVTypes">
  <Template>AspIT</Template>
  <TotalTime>7550</TotalTime>
  <Words>682</Words>
  <Application>Microsoft Office PowerPoint</Application>
  <PresentationFormat>Brugerdefineret</PresentationFormat>
  <Paragraphs>53</Paragraphs>
  <Slides>7</Slides>
  <Notes>0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7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7</vt:i4>
      </vt:variant>
    </vt:vector>
  </HeadingPairs>
  <TitlesOfParts>
    <vt:vector size="15" baseType="lpstr">
      <vt:lpstr>Arial</vt:lpstr>
      <vt:lpstr>Calibri</vt:lpstr>
      <vt:lpstr>Calibri Light</vt:lpstr>
      <vt:lpstr>Courier New</vt:lpstr>
      <vt:lpstr>Helvetica</vt:lpstr>
      <vt:lpstr>Helvetica Neue</vt:lpstr>
      <vt:lpstr>IBM Plex Sans</vt:lpstr>
      <vt:lpstr>AspIT</vt:lpstr>
      <vt:lpstr>PHP - dynamiske sider</vt:lpstr>
      <vt:lpstr>Dynamisk generering af sider</vt:lpstr>
      <vt:lpstr>HTML standard side</vt:lpstr>
      <vt:lpstr>Overføre værdier via URL</vt:lpstr>
      <vt:lpstr>Overføre værdier via URL</vt:lpstr>
      <vt:lpstr>Overføre værdier via URL</vt:lpstr>
      <vt:lpstr>Overføre værdier via URL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Construction</dc:title>
  <dc:creator>Eskild Enemark</dc:creator>
  <cp:lastModifiedBy>Hanne Lund</cp:lastModifiedBy>
  <cp:revision>207</cp:revision>
  <dcterms:modified xsi:type="dcterms:W3CDTF">2022-12-11T19:44:05Z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MyDocuments">
    <vt:bool>true</vt:bool>
  </property>
  <property fmtid="{D5CDD505-2E9C-101B-9397-08002B2CF9AE}" pid="3" name="ContentTypeId">
    <vt:lpwstr>0x010100B42AA98BE77D1A458521DBA3750F9CCF</vt:lpwstr>
  </property>
</Properties>
</file>